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3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02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9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46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287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19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21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16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9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29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6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F00D-ED99-41EB-BC87-9735ADF11EC8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F9178-6F40-4505-B444-31EB5B828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73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hyperlink" Target="mailto:k.islandcampus@gmail.com" TargetMode="Externa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hyperlink" Target="tel:0969-33-019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0576"/>
            <a:ext cx="1872208" cy="41805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</a:rPr>
              <a:t>探究</a:t>
            </a:r>
            <a:r>
              <a:rPr kumimoji="1" lang="en-US" altLang="ja-JP" sz="2800" dirty="0">
                <a:solidFill>
                  <a:schemeClr val="bg1"/>
                </a:solidFill>
              </a:rPr>
              <a:t>SDG</a:t>
            </a:r>
            <a:r>
              <a:rPr kumimoji="1" lang="ja-JP" altLang="en-US" sz="2800" dirty="0">
                <a:solidFill>
                  <a:schemeClr val="bg1"/>
                </a:solidFill>
              </a:rPr>
              <a:t>ｓ</a:t>
            </a: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1872207" y="37484"/>
            <a:ext cx="7230547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245" y="472493"/>
            <a:ext cx="9061509" cy="1077218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iragino Kaku Gothic Pro"/>
                <a:ea typeface="ＭＳ Ｐゴシック" panose="020B0600070205080204" pitchFamily="50" charset="-128"/>
                <a:cs typeface="+mn-cs"/>
              </a:rPr>
              <a:t>天草には、古来より野生のイルカが定住し、そこに暮らす人々と共生してきました。陸から見ることができるほどの沿岸に、ほぼ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iragino Kaku Gothic Pro"/>
                <a:ea typeface="ＭＳ Ｐゴシック" panose="020B0600070205080204" pitchFamily="50" charset="-128"/>
                <a:cs typeface="+mn-cs"/>
              </a:rPr>
              <a:t>1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iragino Kaku Gothic Pro"/>
                <a:ea typeface="ＭＳ Ｐゴシック" panose="020B0600070205080204" pitchFamily="50" charset="-128"/>
                <a:cs typeface="+mn-cs"/>
              </a:rPr>
              <a:t>年中野生のイルカが群れで生活していることは、世界的にもとても貴重な生態系です。しかし自然環境は、世界的に危機的状況であり、天草の海の環境も課題があります。野生のイルカとの交流を通じて課題を体験し、持続可能な社会の在り方についての視点を養うことができます。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iragino Kaku Gothic Pro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57292" y="4641595"/>
            <a:ext cx="35553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受入期間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】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通年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受入人数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】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45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名　　 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（受入人員相談下さい）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料　　　金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】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４８</a:t>
            </a:r>
            <a:r>
              <a:rPr kumimoji="1" lang="ja-JP" altLang="en-US" sz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００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円　（事前学習会場費別途）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「所要時間」　１２０分～ （事前学習時間含みません）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受付締切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】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１か月前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申　　　込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】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イルカクラブ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hlinkClick r:id="rId2"/>
              </a:rPr>
              <a:t>TEL:0969-33-0198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defTabSz="914400"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50" charset="-128"/>
                <a:cs typeface="+mn-cs"/>
              </a:rPr>
              <a:t>MAIL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50" charset="-128"/>
                <a:cs typeface="+mn-cs"/>
              </a:rPr>
              <a:t>：</a:t>
            </a:r>
            <a:r>
              <a:rPr lang="en-US" altLang="ja-JP" sz="1200" b="0" i="0" dirty="0">
                <a:effectLst/>
                <a:latin typeface="Courier New" panose="02070309020205020404" pitchFamily="49" charset="0"/>
                <a:hlinkClick r:id="rId3"/>
              </a:rPr>
              <a:t>k.islandcampus@gmail.com</a:t>
            </a:r>
            <a:endParaRPr lang="en-US" altLang="ja-JP" sz="1200" b="0" i="0" dirty="0">
              <a:effectLst/>
              <a:latin typeface="Courier New" panose="02070309020205020404" pitchFamily="49" charset="0"/>
            </a:endParaRPr>
          </a:p>
          <a:p>
            <a:pPr defTabSz="914400"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【SDG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ｓプログラム内容問合せ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TEL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：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050-5329-6048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高﨑まで</a:t>
            </a:r>
            <a:endParaRPr kumimoji="1" lang="en-US" altLang="ja-JP" sz="1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【URL】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https://www.island-campus.com/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　　　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888" y="1611800"/>
            <a:ext cx="9117422" cy="152349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■プログラム内容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・事前学習、乗船前レクチャーを通じて、天草のイルカについて学びます　（種類、生息環境、生活史、見分け方など）</a:t>
            </a:r>
            <a:endParaRPr kumimoji="1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・イルカが定住している環境について学びます（有明海、二江地域、観光事業、環境問題）</a:t>
            </a:r>
            <a:endParaRPr kumimoji="1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・イルカウォッチング船で実際に野生のイルカを見に行きます。</a:t>
            </a:r>
            <a:endParaRPr kumimoji="1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defTabSz="914400">
              <a:defRPr/>
            </a:pPr>
            <a:r>
              <a:rPr kumimoji="1"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　・</a:t>
            </a:r>
            <a:r>
              <a: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イルカの住む島でビーチクリーン活動を実施。　実際の海洋ゴミの状況を学びます（シーグラスも拾えます）</a:t>
            </a:r>
            <a:endParaRPr kumimoji="1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イルカ学習を通じて</a:t>
            </a:r>
            <a:r>
              <a: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海洋ゴミ問題</a:t>
            </a:r>
            <a:r>
              <a:rPr kumimoji="1" lang="ja-JP" altLang="en-US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や</a:t>
            </a:r>
            <a:r>
              <a: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、観光事業と自然体験の課題について問題提起し、持続可能な在り方を考察する機会とします</a:t>
            </a:r>
            <a:endParaRPr kumimoji="1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古代土器での塩づくり体験や、釣り体験も開催可能　　　　　　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※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は要望に応じて実施プランになります。相談下さい。</a:t>
            </a:r>
            <a:endParaRPr kumimoji="1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92659" y="4697563"/>
            <a:ext cx="3051342" cy="1384995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■スケジュール例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◎事前学習 （ ｵﾝﾗｲﾝ、前日当日</a:t>
            </a:r>
            <a:r>
              <a:rPr kumimoji="1" lang="ja-JP" altLang="en-US" sz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等要相談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）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◎乗船前レクチャー              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分～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30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分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◎イルカウォッチング乗船　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60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分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◎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ビーチクリーン体験　        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40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～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60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分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defTabSz="914400">
              <a:defRPr/>
            </a:pPr>
            <a:r>
              <a:rPr kumimoji="1" lang="en-US" altLang="ja-JP" sz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他小グループ向け通詞島コースあり。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defTabSz="914400">
              <a:defRPr/>
            </a:pPr>
            <a:r>
              <a:rPr kumimoji="1" lang="ja-JP" altLang="en-US" sz="12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所要時間、プログラム内容はご相談下さい。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8860B7F-3288-41D0-A150-B203A0BB0FC1}"/>
              </a:ext>
            </a:extLst>
          </p:cNvPr>
          <p:cNvSpPr txBox="1"/>
          <p:nvPr/>
        </p:nvSpPr>
        <p:spPr>
          <a:xfrm>
            <a:off x="1208477" y="4359009"/>
            <a:ext cx="25292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ヒラギノ角ゴ Pro W3"/>
                <a:ea typeface="ＭＳ Ｐゴシック" panose="020B0600070205080204" pitchFamily="50" charset="-128"/>
                <a:cs typeface="+mn-cs"/>
              </a:rPr>
              <a:t>イルカウォッチング体験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CF85F2C-2170-417B-ACB0-D08B15B7A2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81" b="5252"/>
          <a:stretch/>
        </p:blipFill>
        <p:spPr>
          <a:xfrm>
            <a:off x="37354" y="3213674"/>
            <a:ext cx="2435763" cy="113512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ED1AE92-74C0-4C41-80C0-142DC99E26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9292" r="3835" b="4198"/>
          <a:stretch/>
        </p:blipFill>
        <p:spPr>
          <a:xfrm>
            <a:off x="2528294" y="3206926"/>
            <a:ext cx="1826604" cy="113512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0965EFE-EF20-4D7E-BC71-233C9F3D51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2911" r="230" b="3462"/>
          <a:stretch/>
        </p:blipFill>
        <p:spPr>
          <a:xfrm>
            <a:off x="5903314" y="3197384"/>
            <a:ext cx="1475628" cy="114466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13455B7-9F36-4B1D-9F2C-74394175A9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13994" r="9111" b="18659"/>
          <a:stretch/>
        </p:blipFill>
        <p:spPr>
          <a:xfrm>
            <a:off x="4420023" y="3197384"/>
            <a:ext cx="1418165" cy="1135123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E27370E-E9AE-428F-B916-FF8C5801DB45}"/>
              </a:ext>
            </a:extLst>
          </p:cNvPr>
          <p:cNvSpPr txBox="1"/>
          <p:nvPr/>
        </p:nvSpPr>
        <p:spPr>
          <a:xfrm>
            <a:off x="4350737" y="4340455"/>
            <a:ext cx="1556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ヒラギノ角ゴ Pro W3"/>
                <a:ea typeface="ＭＳ Ｐゴシック" panose="020B0600070205080204" pitchFamily="50" charset="-128"/>
                <a:cs typeface="+mn-cs"/>
              </a:rPr>
              <a:t>個体識別研究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C0EDECD-1A60-4476-A2AE-AC3C74243FD8}"/>
              </a:ext>
            </a:extLst>
          </p:cNvPr>
          <p:cNvSpPr txBox="1"/>
          <p:nvPr/>
        </p:nvSpPr>
        <p:spPr>
          <a:xfrm>
            <a:off x="5889537" y="4332507"/>
            <a:ext cx="1605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ヒラギノ角ゴ Pro W3"/>
                <a:ea typeface="ＭＳ Ｐゴシック" panose="020B0600070205080204" pitchFamily="50" charset="-128"/>
                <a:cs typeface="+mn-cs"/>
              </a:rPr>
              <a:t>ビーチクリンーン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ヒラギノ角ゴ Pro W3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8260473-5016-442F-A592-96F9F97AAE9F}"/>
              </a:ext>
            </a:extLst>
          </p:cNvPr>
          <p:cNvSpPr txBox="1"/>
          <p:nvPr/>
        </p:nvSpPr>
        <p:spPr>
          <a:xfrm>
            <a:off x="3382808" y="4703151"/>
            <a:ext cx="2670045" cy="2062103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■学習のポイント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野生イルカの生態を通じて海の豊かさと課題を学ぶ。世界にある「海洋ゴミ問題」が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,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自分たちの「食」の安全や確保にも大きく関係していることを知る。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地域経済としての「観光」と「環境保全」の両立を目指す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,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天草地域の取組みの理解を深める。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374A7722-6B84-4DF4-91A4-5B90D8BD70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22" y="6183926"/>
            <a:ext cx="622058" cy="62205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36387520-44C4-44F2-9B73-FA0628DE5E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84" y="6183924"/>
            <a:ext cx="622059" cy="622059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4048EFF-6998-42A9-8518-F2439A51EF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62" y="6183923"/>
            <a:ext cx="622059" cy="622059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EE703B40-BEBB-48BA-AB18-2C0A257189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31" y="6183922"/>
            <a:ext cx="622060" cy="62206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1608DE-998B-41C9-97E3-6D63873C5207}"/>
              </a:ext>
            </a:extLst>
          </p:cNvPr>
          <p:cNvSpPr txBox="1"/>
          <p:nvPr/>
        </p:nvSpPr>
        <p:spPr>
          <a:xfrm>
            <a:off x="2121237" y="69919"/>
            <a:ext cx="6732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j-cs"/>
              </a:rPr>
              <a:t>「イルカの聖地 天草」　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j-cs"/>
              </a:rPr>
              <a:t>人にもイルカにも優しい海の実現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31276883-97D5-5F08-A002-0B84C7CD017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1" b="6184"/>
          <a:stretch/>
        </p:blipFill>
        <p:spPr>
          <a:xfrm>
            <a:off x="7444068" y="3197383"/>
            <a:ext cx="1639023" cy="13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84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498</Words>
  <Application>Microsoft Office PowerPoint</Application>
  <PresentationFormat>画面に合わせる (4:3)</PresentationFormat>
  <Paragraphs>34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Hiragino Kaku Gothic Pro</vt:lpstr>
      <vt:lpstr>ヒラギノ角ゴ Pro W3</vt:lpstr>
      <vt:lpstr>Arial</vt:lpstr>
      <vt:lpstr>Calibri</vt:lpstr>
      <vt:lpstr>Courier New</vt:lpstr>
      <vt:lpstr>Office ​​テーマ</vt:lpstr>
      <vt:lpstr>探究SDGｓ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SDGｓ</dc:title>
  <dc:creator>高崎ひろみ</dc:creator>
  <cp:lastModifiedBy>NTA098525004</cp:lastModifiedBy>
  <cp:revision>14</cp:revision>
  <dcterms:created xsi:type="dcterms:W3CDTF">2022-02-06T15:24:29Z</dcterms:created>
  <dcterms:modified xsi:type="dcterms:W3CDTF">2024-04-21T23:45:12Z</dcterms:modified>
</cp:coreProperties>
</file>