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9144000" cy="6858000" type="screen4x3"/>
  <p:notesSz cx="9926638" cy="679767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0066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09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21697" y="1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179985-85EF-4704-AFF2-E841BE8EAC7B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456325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21697" y="6456325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D58BD-46A9-44DC-AF6A-AA2E391D87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32588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F00D-ED99-41EB-BC87-9735ADF11EC8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9178-6F40-4505-B444-31EB5B828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757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F00D-ED99-41EB-BC87-9735ADF11EC8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9178-6F40-4505-B444-31EB5B828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8900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F00D-ED99-41EB-BC87-9735ADF11EC8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9178-6F40-4505-B444-31EB5B828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919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F00D-ED99-41EB-BC87-9735ADF11EC8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9178-6F40-4505-B444-31EB5B828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1375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F00D-ED99-41EB-BC87-9735ADF11EC8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9178-6F40-4505-B444-31EB5B828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422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F00D-ED99-41EB-BC87-9735ADF11EC8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9178-6F40-4505-B444-31EB5B828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819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F00D-ED99-41EB-BC87-9735ADF11EC8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9178-6F40-4505-B444-31EB5B828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889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F00D-ED99-41EB-BC87-9735ADF11EC8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9178-6F40-4505-B444-31EB5B828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6737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F00D-ED99-41EB-BC87-9735ADF11EC8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9178-6F40-4505-B444-31EB5B828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385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F00D-ED99-41EB-BC87-9735ADF11EC8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9178-6F40-4505-B444-31EB5B828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2483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F00D-ED99-41EB-BC87-9735ADF11EC8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9178-6F40-4505-B444-31EB5B828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5126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BF00D-ED99-41EB-BC87-9735ADF11EC8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F9178-6F40-4505-B444-31EB5B828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7187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omotenashi@dmo8246.jp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-10577"/>
            <a:ext cx="1872208" cy="795025"/>
          </a:xfrm>
          <a:solidFill>
            <a:srgbClr val="0033CC"/>
          </a:solidFill>
        </p:spPr>
        <p:txBody>
          <a:bodyPr>
            <a:noAutofit/>
          </a:bodyPr>
          <a:lstStyle/>
          <a:p>
            <a:r>
              <a:rPr lang="en-US" altLang="ja-JP" sz="3200" dirty="0">
                <a:solidFill>
                  <a:schemeClr val="bg1"/>
                </a:solidFill>
              </a:rPr>
              <a:t>SDGs</a:t>
            </a:r>
            <a:endParaRPr kumimoji="1" lang="ja-JP" altLang="en-US" sz="3200" dirty="0">
              <a:solidFill>
                <a:schemeClr val="bg1"/>
              </a:solidFill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1835696" y="202630"/>
            <a:ext cx="7308304" cy="4180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dirty="0">
                <a:solidFill>
                  <a:srgbClr val="0033CC"/>
                </a:solidFill>
              </a:rPr>
              <a:t>日本の畳文化を持続させるために！！</a:t>
            </a:r>
          </a:p>
          <a:p>
            <a:r>
              <a:rPr lang="ja-JP" altLang="en-US" sz="2400" dirty="0">
                <a:solidFill>
                  <a:srgbClr val="0033CC"/>
                </a:solidFill>
              </a:rPr>
              <a:t>イ草を食べる！ミニ畳作り体験 ～イ草アイス 付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-494" y="828001"/>
            <a:ext cx="9144494" cy="584775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600" dirty="0"/>
              <a:t>い草に関する知識が聞けたり、食用のい草を食べることもできたり、実際ミニ畳を作ったりして、いろいろな角度から、い草を再認識できるプログラムです。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68508" y="5068922"/>
            <a:ext cx="856895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【</a:t>
            </a:r>
            <a:r>
              <a:rPr kumimoji="1" lang="ja-JP" altLang="en-US" sz="1400" dirty="0"/>
              <a:t>受入期間</a:t>
            </a:r>
            <a:r>
              <a:rPr kumimoji="1" lang="en-US" altLang="ja-JP" sz="1400" dirty="0"/>
              <a:t>】</a:t>
            </a:r>
            <a:r>
              <a:rPr kumimoji="1" lang="ja-JP" altLang="en-US" sz="1400" dirty="0"/>
              <a:t>　　通年</a:t>
            </a:r>
            <a:r>
              <a:rPr kumimoji="1" lang="en-US" altLang="ja-JP" sz="1400" dirty="0"/>
              <a:t>※</a:t>
            </a:r>
            <a:r>
              <a:rPr kumimoji="1" lang="ja-JP" altLang="en-US" sz="1400" dirty="0"/>
              <a:t>年末年始を除く</a:t>
            </a:r>
            <a:endParaRPr kumimoji="1" lang="en-US" altLang="ja-JP" sz="1400" dirty="0"/>
          </a:p>
          <a:p>
            <a:r>
              <a:rPr kumimoji="1" lang="en-US" altLang="ja-JP" sz="1400" dirty="0"/>
              <a:t>【</a:t>
            </a:r>
            <a:r>
              <a:rPr kumimoji="1" lang="ja-JP" altLang="en-US" sz="1400" dirty="0"/>
              <a:t>受入人数</a:t>
            </a:r>
            <a:r>
              <a:rPr kumimoji="1" lang="en-US" altLang="ja-JP" sz="1400" dirty="0"/>
              <a:t>】</a:t>
            </a:r>
            <a:r>
              <a:rPr kumimoji="1" lang="ja-JP" altLang="en-US" sz="1400" dirty="0"/>
              <a:t>　　</a:t>
            </a:r>
            <a:r>
              <a:rPr kumimoji="1" lang="en-US" altLang="ja-JP" sz="1400" dirty="0"/>
              <a:t>50</a:t>
            </a:r>
            <a:r>
              <a:rPr kumimoji="1" lang="ja-JP" altLang="en-US" sz="1400" dirty="0"/>
              <a:t>名</a:t>
            </a:r>
            <a:r>
              <a:rPr kumimoji="1" lang="en-US" altLang="ja-JP" sz="1400" dirty="0"/>
              <a:t>※</a:t>
            </a:r>
            <a:r>
              <a:rPr kumimoji="1" lang="ja-JP" altLang="en-US" sz="1400" dirty="0"/>
              <a:t>会場によって、大人数も受け入れ可能です。（要相談）</a:t>
            </a:r>
            <a:endParaRPr kumimoji="1" lang="en-US" altLang="ja-JP" sz="1400" dirty="0"/>
          </a:p>
          <a:p>
            <a:r>
              <a:rPr lang="en-US" altLang="ja-JP" sz="1400" dirty="0"/>
              <a:t>【</a:t>
            </a:r>
            <a:r>
              <a:rPr lang="ja-JP" altLang="en-US" sz="1400" dirty="0"/>
              <a:t>料　　　金</a:t>
            </a:r>
            <a:r>
              <a:rPr lang="en-US" altLang="ja-JP" sz="1400" dirty="0"/>
              <a:t>】</a:t>
            </a:r>
            <a:r>
              <a:rPr lang="ja-JP" altLang="en-US" sz="1400" dirty="0"/>
              <a:t>　　３０００円</a:t>
            </a:r>
            <a:r>
              <a:rPr lang="en-US" altLang="ja-JP" sz="1400" dirty="0"/>
              <a:t>※</a:t>
            </a:r>
            <a:r>
              <a:rPr lang="ja-JP" altLang="en-US" sz="1400" dirty="0"/>
              <a:t>二名以上の料金です。</a:t>
            </a:r>
            <a:endParaRPr lang="en-US" altLang="ja-JP" sz="1400" dirty="0"/>
          </a:p>
          <a:p>
            <a:r>
              <a:rPr lang="en-US" altLang="ja-JP" sz="1400" dirty="0"/>
              <a:t>【</a:t>
            </a:r>
            <a:r>
              <a:rPr lang="ja-JP" altLang="en-US" sz="1400" dirty="0"/>
              <a:t>受付締切</a:t>
            </a:r>
            <a:r>
              <a:rPr lang="en-US" altLang="ja-JP" sz="1400" dirty="0"/>
              <a:t>】</a:t>
            </a:r>
            <a:r>
              <a:rPr lang="ja-JP" altLang="en-US" sz="1400" dirty="0"/>
              <a:t>　　１か月前</a:t>
            </a:r>
            <a:endParaRPr lang="en-US" altLang="ja-JP" sz="1400" dirty="0"/>
          </a:p>
          <a:p>
            <a:r>
              <a:rPr kumimoji="1" lang="en-US" altLang="ja-JP" sz="1400" dirty="0"/>
              <a:t>【</a:t>
            </a:r>
            <a:r>
              <a:rPr kumimoji="1" lang="ja-JP" altLang="en-US" sz="1400" dirty="0"/>
              <a:t>申込・問合</a:t>
            </a:r>
            <a:r>
              <a:rPr lang="en-US" altLang="ja-JP" sz="1400" dirty="0"/>
              <a:t>】</a:t>
            </a:r>
            <a:r>
              <a:rPr lang="ja-JP" altLang="en-US" sz="1400" dirty="0"/>
              <a:t>　一般社団法人</a:t>
            </a:r>
            <a:r>
              <a:rPr lang="en-US" altLang="ja-JP" sz="1400" dirty="0"/>
              <a:t>DMO</a:t>
            </a:r>
            <a:r>
              <a:rPr lang="ja-JP" altLang="en-US" sz="1400" dirty="0"/>
              <a:t>やつしろ　（住所：熊本県八代市本町一丁目</a:t>
            </a:r>
            <a:r>
              <a:rPr lang="en-US" altLang="ja-JP" sz="1400" dirty="0"/>
              <a:t>10-36</a:t>
            </a:r>
            <a:r>
              <a:rPr lang="ja-JP" altLang="en-US" sz="1400" dirty="0"/>
              <a:t>ヨネザワビル１階）</a:t>
            </a:r>
            <a:endParaRPr lang="en-US" altLang="ja-JP" sz="1400" dirty="0"/>
          </a:p>
          <a:p>
            <a:r>
              <a:rPr lang="ja-JP" altLang="en-US" sz="1400" dirty="0"/>
              <a:t>　　　　　　　　　　</a:t>
            </a:r>
            <a:r>
              <a:rPr lang="en-US" altLang="ja-JP" sz="1400" dirty="0"/>
              <a:t>E-mail: </a:t>
            </a:r>
            <a:r>
              <a:rPr lang="en-US" altLang="ja-JP" sz="1400" dirty="0">
                <a:hlinkClick r:id="rId2"/>
              </a:rPr>
              <a:t>omotenashi@dmo8246.jp</a:t>
            </a:r>
            <a:r>
              <a:rPr lang="en-US" altLang="ja-JP" sz="1400" dirty="0"/>
              <a:t>   Tel: 0965-31-8200</a:t>
            </a:r>
            <a:r>
              <a:rPr lang="ja-JP" altLang="en-US" sz="1400" dirty="0"/>
              <a:t>　</a:t>
            </a:r>
            <a:r>
              <a:rPr lang="en-US" altLang="ja-JP" sz="1400" dirty="0"/>
              <a:t>Fax</a:t>
            </a:r>
            <a:r>
              <a:rPr lang="ja-JP" altLang="en-US" sz="1400" dirty="0"/>
              <a:t>：</a:t>
            </a:r>
            <a:r>
              <a:rPr lang="en-US" altLang="ja-JP" sz="1400" dirty="0"/>
              <a:t>0965-32-2334</a:t>
            </a:r>
          </a:p>
          <a:p>
            <a:r>
              <a:rPr lang="en-US" altLang="ja-JP" sz="1400" dirty="0"/>
              <a:t>【URL】</a:t>
            </a:r>
            <a:r>
              <a:rPr lang="ja-JP" altLang="en-US" sz="1400" dirty="0"/>
              <a:t>　　　　　　</a:t>
            </a:r>
            <a:r>
              <a:rPr lang="en-US" altLang="ja-JP" sz="1400" dirty="0"/>
              <a:t>https://www.youtube.com/watch?v=-S2ito2l4EA</a:t>
            </a:r>
            <a:endParaRPr kumimoji="1" lang="ja-JP" altLang="en-US" sz="14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28440" y="1456328"/>
            <a:ext cx="8831257" cy="823302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0033CC"/>
                </a:solidFill>
              </a:rPr>
              <a:t>■プログラム内容</a:t>
            </a:r>
            <a:endParaRPr kumimoji="1" lang="en-US" altLang="ja-JP" sz="1600" b="1" dirty="0">
              <a:solidFill>
                <a:srgbClr val="0033CC"/>
              </a:solidFill>
            </a:endParaRPr>
          </a:p>
          <a:p>
            <a:r>
              <a:rPr kumimoji="1" lang="ja-JP" altLang="en-US" sz="1050" dirty="0">
                <a:solidFill>
                  <a:schemeClr val="tx1"/>
                </a:solidFill>
              </a:rPr>
              <a:t>日本一のイ草の産地として知られている八代市。イ草は、畳の原料としてはもちろん、近年は食用イ草の栽培も進み、「イナダ有限会社」では、子どもから大人までみんなが安心して食べられる加工食品を製造・販売しています。講演の後は、お楽しみのイ草アイスクリーム「たたみアイス」が登場！阿蘇・小国ジャージー牛乳を使った「イ草ミルク味」と「玄米味」の２層仕立てのアイスです。知っているようで知らないイ草のことをたくさん聞きましょう！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59420" y="4120624"/>
            <a:ext cx="3448484" cy="892552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0033CC"/>
                </a:solidFill>
              </a:rPr>
              <a:t>■学習のポイント</a:t>
            </a:r>
            <a:endParaRPr kumimoji="1" lang="en-US" altLang="ja-JP" sz="1600" b="1" dirty="0">
              <a:solidFill>
                <a:srgbClr val="0033CC"/>
              </a:solidFill>
            </a:endParaRPr>
          </a:p>
          <a:p>
            <a:r>
              <a:rPr kumimoji="1" lang="ja-JP" altLang="en-US" sz="1200" dirty="0"/>
              <a:t>い草に関する知識が聞けたり、食用のい草を食べることもできたり、実際ミニ畳を作ったりして、いろいろな角度からい草を再認識できるプログラムです。</a:t>
            </a:r>
            <a:endParaRPr lang="en-US" altLang="ja-JP" sz="12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355976" y="4120624"/>
            <a:ext cx="4603721" cy="892552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0033CC"/>
                </a:solidFill>
              </a:rPr>
              <a:t>■スケジュール</a:t>
            </a:r>
            <a:endParaRPr kumimoji="1" lang="en-US" altLang="ja-JP" sz="1600" b="1" dirty="0">
              <a:solidFill>
                <a:srgbClr val="0033CC"/>
              </a:solidFill>
            </a:endParaRPr>
          </a:p>
          <a:p>
            <a:r>
              <a:rPr lang="ja-JP" altLang="en-US" sz="1200" dirty="0">
                <a:latin typeface="+mj-ea"/>
                <a:ea typeface="+mj-ea"/>
              </a:rPr>
              <a:t>い草に関する歴史や文化知識を講師から聞いた後、手を動かしてミニ畳作り体験に挑戦！体験の後は、「たたみアイス」やい草そうめんなど、食用い草を使用した食べ物の試食タイムです。</a:t>
            </a:r>
            <a:endParaRPr kumimoji="1" lang="en-US" altLang="ja-JP" sz="1200" dirty="0">
              <a:latin typeface="+mj-ea"/>
              <a:ea typeface="+mj-ea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BDF2B710-D15F-46B6-81D4-66CC09DC7A4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2367357"/>
            <a:ext cx="2845693" cy="1600438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A7F80DFA-0FBC-48FE-BB39-A61DFA0FC4D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420" y="2367357"/>
            <a:ext cx="2368364" cy="1578909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2CB23FD6-54D9-4C68-AEFB-012D69B1AA8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1787" y="2368382"/>
            <a:ext cx="2356371" cy="157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675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</TotalTime>
  <Words>367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SDGs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熊本県教育旅行メニュー</dc:title>
  <dc:creator>kumamoto</dc:creator>
  <cp:lastModifiedBy>NTA098525004</cp:lastModifiedBy>
  <cp:revision>54</cp:revision>
  <cp:lastPrinted>2019-08-27T04:42:48Z</cp:lastPrinted>
  <dcterms:created xsi:type="dcterms:W3CDTF">2019-08-13T07:12:14Z</dcterms:created>
  <dcterms:modified xsi:type="dcterms:W3CDTF">2025-02-12T00:57:39Z</dcterms:modified>
</cp:coreProperties>
</file>