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3"/>
  </p:handoutMasterIdLst>
  <p:sldIdLst>
    <p:sldId id="280" r:id="rId2"/>
  </p:sldIdLst>
  <p:sldSz cx="9144000" cy="6858000" type="screen4x3"/>
  <p:notesSz cx="9926638" cy="6797675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  <a:srgbClr val="009900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212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302625" cy="34026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5621697" y="1"/>
            <a:ext cx="4302625" cy="34026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179985-85EF-4704-AFF2-E841BE8EAC7B}" type="datetimeFigureOut">
              <a:rPr kumimoji="1" lang="ja-JP" altLang="en-US" smtClean="0"/>
              <a:t>2022/2/17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6456325"/>
            <a:ext cx="4302625" cy="3402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5621697" y="6456325"/>
            <a:ext cx="4302625" cy="3402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8D58BD-46A9-44DC-AF6A-AA2E391D87C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9325883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BF00D-ED99-41EB-BC87-9735ADF11EC8}" type="datetimeFigureOut">
              <a:rPr kumimoji="1" lang="ja-JP" altLang="en-US" smtClean="0"/>
              <a:t>2022/2/17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DF9178-6F40-4505-B444-31EB5B828F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77579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BF00D-ED99-41EB-BC87-9735ADF11EC8}" type="datetimeFigureOut">
              <a:rPr kumimoji="1" lang="ja-JP" altLang="en-US" smtClean="0"/>
              <a:t>2022/2/17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DF9178-6F40-4505-B444-31EB5B828F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789004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BF00D-ED99-41EB-BC87-9735ADF11EC8}" type="datetimeFigureOut">
              <a:rPr kumimoji="1" lang="ja-JP" altLang="en-US" smtClean="0"/>
              <a:t>2022/2/17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DF9178-6F40-4505-B444-31EB5B828F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659195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BF00D-ED99-41EB-BC87-9735ADF11EC8}" type="datetimeFigureOut">
              <a:rPr kumimoji="1" lang="ja-JP" altLang="en-US" smtClean="0"/>
              <a:t>2022/2/17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DF9178-6F40-4505-B444-31EB5B828F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113753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BF00D-ED99-41EB-BC87-9735ADF11EC8}" type="datetimeFigureOut">
              <a:rPr kumimoji="1" lang="ja-JP" altLang="en-US" smtClean="0"/>
              <a:t>2022/2/17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DF9178-6F40-4505-B444-31EB5B828F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704220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BF00D-ED99-41EB-BC87-9735ADF11EC8}" type="datetimeFigureOut">
              <a:rPr kumimoji="1" lang="ja-JP" altLang="en-US" smtClean="0"/>
              <a:t>2022/2/17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DF9178-6F40-4505-B444-31EB5B828F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218195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BF00D-ED99-41EB-BC87-9735ADF11EC8}" type="datetimeFigureOut">
              <a:rPr kumimoji="1" lang="ja-JP" altLang="en-US" smtClean="0"/>
              <a:t>2022/2/17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DF9178-6F40-4505-B444-31EB5B828F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778891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BF00D-ED99-41EB-BC87-9735ADF11EC8}" type="datetimeFigureOut">
              <a:rPr kumimoji="1" lang="ja-JP" altLang="en-US" smtClean="0"/>
              <a:t>2022/2/17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DF9178-6F40-4505-B444-31EB5B828F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167378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BF00D-ED99-41EB-BC87-9735ADF11EC8}" type="datetimeFigureOut">
              <a:rPr kumimoji="1" lang="ja-JP" altLang="en-US" smtClean="0"/>
              <a:t>2022/2/17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DF9178-6F40-4505-B444-31EB5B828F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938580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BF00D-ED99-41EB-BC87-9735ADF11EC8}" type="datetimeFigureOut">
              <a:rPr kumimoji="1" lang="ja-JP" altLang="en-US" smtClean="0"/>
              <a:t>2022/2/17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DF9178-6F40-4505-B444-31EB5B828F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224834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BF00D-ED99-41EB-BC87-9735ADF11EC8}" type="datetimeFigureOut">
              <a:rPr kumimoji="1" lang="ja-JP" altLang="en-US" smtClean="0"/>
              <a:t>2022/2/17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DF9178-6F40-4505-B444-31EB5B828F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051262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5BF00D-ED99-41EB-BC87-9735ADF11EC8}" type="datetimeFigureOut">
              <a:rPr kumimoji="1" lang="ja-JP" altLang="en-US" smtClean="0"/>
              <a:t>2022/2/17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DF9178-6F40-4505-B444-31EB5B828F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71872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hyperlink" Target="mailto:omotenashi@dmo8246.jp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-31127" y="22495"/>
            <a:ext cx="1872208" cy="584775"/>
          </a:xfrm>
          <a:solidFill>
            <a:schemeClr val="tx2"/>
          </a:solidFill>
          <a:ln>
            <a:solidFill>
              <a:schemeClr val="tx2"/>
            </a:solidFill>
          </a:ln>
        </p:spPr>
        <p:txBody>
          <a:bodyPr>
            <a:noAutofit/>
          </a:bodyPr>
          <a:lstStyle/>
          <a:p>
            <a:r>
              <a:rPr kumimoji="1" lang="ja-JP" altLang="en-US" sz="2800" dirty="0">
                <a:solidFill>
                  <a:schemeClr val="bg1"/>
                </a:solidFill>
              </a:rPr>
              <a:t>食事</a:t>
            </a:r>
          </a:p>
        </p:txBody>
      </p:sp>
      <p:sp>
        <p:nvSpPr>
          <p:cNvPr id="4" name="タイトル 1"/>
          <p:cNvSpPr txBox="1">
            <a:spLocks/>
          </p:cNvSpPr>
          <p:nvPr/>
        </p:nvSpPr>
        <p:spPr>
          <a:xfrm>
            <a:off x="1804569" y="33070"/>
            <a:ext cx="7308304" cy="5847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2800" dirty="0">
                <a:solidFill>
                  <a:schemeClr val="tx2"/>
                </a:solidFill>
              </a:rPr>
              <a:t>寿司・日本料理　葵</a:t>
            </a: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26871" y="692696"/>
            <a:ext cx="8809801" cy="584775"/>
          </a:xfrm>
          <a:prstGeom prst="rect">
            <a:avLst/>
          </a:prstGeom>
          <a:ln w="31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ja-JP" altLang="en-US" sz="1600" dirty="0"/>
              <a:t>プロの料理人の手ほどきを受けながら、一つひとつ異なる寿司ネタで作れるので、最後まで飽きることなく、寿司職人気分が味わえます。</a:t>
            </a:r>
            <a:endParaRPr lang="en-US" altLang="ja-JP" sz="1600" dirty="0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110835" y="5180907"/>
            <a:ext cx="8568952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" dirty="0"/>
              <a:t>【</a:t>
            </a:r>
            <a:r>
              <a:rPr kumimoji="1" lang="ja-JP" altLang="en-US" sz="1400" dirty="0"/>
              <a:t>所　在　地</a:t>
            </a:r>
            <a:r>
              <a:rPr kumimoji="1" lang="en-US" altLang="ja-JP" sz="1400" dirty="0"/>
              <a:t>】</a:t>
            </a:r>
            <a:r>
              <a:rPr kumimoji="1" lang="ja-JP" altLang="en-US" sz="1400" dirty="0"/>
              <a:t>　熊本県八代市本町１丁目１３−２６</a:t>
            </a:r>
            <a:endParaRPr kumimoji="1" lang="en-US" altLang="ja-JP" sz="1400" dirty="0"/>
          </a:p>
          <a:p>
            <a:r>
              <a:rPr lang="en-US" altLang="ja-JP" sz="1400" dirty="0"/>
              <a:t>【</a:t>
            </a:r>
            <a:r>
              <a:rPr lang="ja-JP" altLang="en-US" sz="1400" dirty="0"/>
              <a:t>営業時間</a:t>
            </a:r>
            <a:r>
              <a:rPr lang="en-US" altLang="ja-JP" sz="1400" dirty="0"/>
              <a:t>】</a:t>
            </a:r>
            <a:r>
              <a:rPr lang="ja-JP" altLang="en-US" sz="1400" dirty="0"/>
              <a:t>　</a:t>
            </a:r>
            <a:r>
              <a:rPr lang="zh-TW" altLang="en-US" sz="1400" dirty="0"/>
              <a:t> </a:t>
            </a:r>
            <a:r>
              <a:rPr lang="en-US" altLang="zh-TW" sz="1400" dirty="0"/>
              <a:t>11</a:t>
            </a:r>
            <a:r>
              <a:rPr lang="zh-TW" altLang="en-US" sz="1400" dirty="0"/>
              <a:t>時</a:t>
            </a:r>
            <a:r>
              <a:rPr lang="en-US" altLang="zh-TW" sz="1400" dirty="0"/>
              <a:t>00</a:t>
            </a:r>
            <a:r>
              <a:rPr lang="zh-TW" altLang="en-US" sz="1400" dirty="0"/>
              <a:t>分～</a:t>
            </a:r>
            <a:r>
              <a:rPr lang="en-US" altLang="zh-TW" sz="1400" dirty="0"/>
              <a:t>14</a:t>
            </a:r>
            <a:r>
              <a:rPr lang="zh-TW" altLang="en-US" sz="1400" dirty="0"/>
              <a:t>時</a:t>
            </a:r>
            <a:r>
              <a:rPr lang="en-US" altLang="zh-TW" sz="1400" dirty="0"/>
              <a:t>00</a:t>
            </a:r>
            <a:r>
              <a:rPr lang="zh-TW" altLang="en-US" sz="1400" dirty="0"/>
              <a:t>分</a:t>
            </a:r>
            <a:r>
              <a:rPr lang="en-US" altLang="zh-TW" sz="1400" dirty="0"/>
              <a:t>, 17</a:t>
            </a:r>
            <a:r>
              <a:rPr lang="zh-TW" altLang="en-US" sz="1400" dirty="0"/>
              <a:t>時</a:t>
            </a:r>
            <a:r>
              <a:rPr lang="en-US" altLang="zh-TW" sz="1400" dirty="0"/>
              <a:t>00</a:t>
            </a:r>
            <a:r>
              <a:rPr lang="zh-TW" altLang="en-US" sz="1400" dirty="0"/>
              <a:t>分～</a:t>
            </a:r>
            <a:r>
              <a:rPr lang="en-US" altLang="zh-TW" sz="1400" dirty="0"/>
              <a:t>22</a:t>
            </a:r>
            <a:r>
              <a:rPr lang="zh-TW" altLang="en-US" sz="1400" dirty="0"/>
              <a:t>時</a:t>
            </a:r>
            <a:r>
              <a:rPr lang="en-US" altLang="zh-TW" sz="1400" dirty="0"/>
              <a:t>00</a:t>
            </a:r>
            <a:r>
              <a:rPr lang="zh-TW" altLang="en-US" sz="1400" dirty="0"/>
              <a:t>分</a:t>
            </a:r>
            <a:endParaRPr kumimoji="1" lang="en-US" altLang="ja-JP" sz="1400" dirty="0"/>
          </a:p>
          <a:p>
            <a:r>
              <a:rPr kumimoji="1" lang="en-US" altLang="ja-JP" sz="1400" dirty="0"/>
              <a:t>【</a:t>
            </a:r>
            <a:r>
              <a:rPr kumimoji="1" lang="ja-JP" altLang="en-US" sz="1400" dirty="0"/>
              <a:t>受入人数</a:t>
            </a:r>
            <a:r>
              <a:rPr kumimoji="1" lang="en-US" altLang="ja-JP" sz="1400" dirty="0"/>
              <a:t>】</a:t>
            </a:r>
            <a:r>
              <a:rPr kumimoji="1" lang="ja-JP" altLang="en-US" sz="1400" dirty="0"/>
              <a:t>　</a:t>
            </a:r>
            <a:r>
              <a:rPr lang="ja-JP" altLang="en-US" sz="1400" dirty="0"/>
              <a:t> ～ </a:t>
            </a:r>
            <a:r>
              <a:rPr kumimoji="1" lang="en-US" altLang="ja-JP" sz="1400" dirty="0"/>
              <a:t>20</a:t>
            </a:r>
            <a:r>
              <a:rPr kumimoji="1" lang="ja-JP" altLang="en-US" sz="1400" dirty="0"/>
              <a:t>人程度</a:t>
            </a:r>
            <a:endParaRPr kumimoji="1" lang="en-US" altLang="ja-JP" sz="1400" dirty="0"/>
          </a:p>
          <a:p>
            <a:r>
              <a:rPr lang="en-US" altLang="ja-JP" sz="1400" dirty="0"/>
              <a:t>【</a:t>
            </a:r>
            <a:r>
              <a:rPr lang="ja-JP" altLang="en-US" sz="1400" dirty="0"/>
              <a:t>受付締切</a:t>
            </a:r>
            <a:r>
              <a:rPr lang="en-US" altLang="ja-JP" sz="1400" dirty="0"/>
              <a:t>】</a:t>
            </a:r>
            <a:r>
              <a:rPr lang="ja-JP" altLang="en-US" sz="1400" dirty="0"/>
              <a:t>　　一か月前まで　</a:t>
            </a:r>
            <a:endParaRPr kumimoji="1" lang="en-US" altLang="ja-JP" sz="1400" dirty="0"/>
          </a:p>
          <a:p>
            <a:r>
              <a:rPr kumimoji="1" lang="en-US" altLang="ja-JP" sz="1400" dirty="0"/>
              <a:t>【</a:t>
            </a:r>
            <a:r>
              <a:rPr kumimoji="1" lang="ja-JP" altLang="en-US" sz="1400" dirty="0"/>
              <a:t>申込・問合</a:t>
            </a:r>
            <a:r>
              <a:rPr lang="en-US" altLang="ja-JP" sz="1400" dirty="0"/>
              <a:t>】</a:t>
            </a:r>
            <a:r>
              <a:rPr lang="ja-JP" altLang="en-US" sz="1400" dirty="0"/>
              <a:t>　一般社団法人</a:t>
            </a:r>
            <a:r>
              <a:rPr lang="en-US" altLang="ja-JP" sz="1400" dirty="0"/>
              <a:t>DMO</a:t>
            </a:r>
            <a:r>
              <a:rPr lang="ja-JP" altLang="en-US" sz="1400" dirty="0"/>
              <a:t>やつしろ　（住所：熊本県八代市本町一丁目</a:t>
            </a:r>
            <a:r>
              <a:rPr lang="en-US" altLang="ja-JP" sz="1400" dirty="0"/>
              <a:t>10-36</a:t>
            </a:r>
            <a:r>
              <a:rPr lang="ja-JP" altLang="en-US" sz="1400" dirty="0"/>
              <a:t>ヨネザワビル１階）</a:t>
            </a:r>
            <a:endParaRPr lang="en-US" altLang="ja-JP" sz="1400" dirty="0"/>
          </a:p>
          <a:p>
            <a:r>
              <a:rPr lang="ja-JP" altLang="en-US" sz="1400" dirty="0"/>
              <a:t>　　　　　　　　　　</a:t>
            </a:r>
            <a:r>
              <a:rPr lang="en-US" altLang="ja-JP" sz="1400" dirty="0"/>
              <a:t>E-mail: </a:t>
            </a:r>
            <a:r>
              <a:rPr lang="en-US" altLang="ja-JP" sz="1400" dirty="0">
                <a:hlinkClick r:id="rId2"/>
              </a:rPr>
              <a:t>omotenashi@dmo8246.jp</a:t>
            </a:r>
            <a:r>
              <a:rPr lang="en-US" altLang="ja-JP" sz="1400" dirty="0"/>
              <a:t>   Tel: 0965-31-8200</a:t>
            </a:r>
            <a:r>
              <a:rPr lang="ja-JP" altLang="en-US" sz="1400" dirty="0"/>
              <a:t>　</a:t>
            </a:r>
            <a:r>
              <a:rPr lang="en-US" altLang="ja-JP" sz="1400" dirty="0"/>
              <a:t>Fax</a:t>
            </a:r>
            <a:r>
              <a:rPr lang="ja-JP" altLang="en-US" sz="1400" dirty="0"/>
              <a:t>：</a:t>
            </a:r>
            <a:r>
              <a:rPr lang="en-US" altLang="ja-JP" sz="1400" dirty="0"/>
              <a:t>0965-32-2334</a:t>
            </a:r>
          </a:p>
          <a:p>
            <a:r>
              <a:rPr kumimoji="1" lang="en-US" altLang="ja-JP" sz="1400" dirty="0"/>
              <a:t>【URL】</a:t>
            </a:r>
            <a:r>
              <a:rPr kumimoji="1" lang="ja-JP" altLang="en-US" sz="1400" dirty="0"/>
              <a:t>　　　　</a:t>
            </a:r>
            <a:r>
              <a:rPr kumimoji="1" lang="en-US" altLang="ja-JP" sz="1400" dirty="0"/>
              <a:t>https://www.youtube.com/watch?v=_LZup3MIV0U</a:t>
            </a:r>
            <a:endParaRPr kumimoji="1" lang="ja-JP" altLang="en-US" sz="1400" dirty="0"/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133232" y="1340768"/>
            <a:ext cx="3981954" cy="3785652"/>
          </a:xfrm>
          <a:prstGeom prst="rect">
            <a:avLst/>
          </a:prstGeom>
          <a:ln w="31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kumimoji="1" lang="ja-JP" altLang="en-US" sz="1600" b="1" dirty="0">
                <a:solidFill>
                  <a:schemeClr val="tx2"/>
                </a:solidFill>
              </a:rPr>
              <a:t>■メニュー</a:t>
            </a:r>
            <a:endParaRPr kumimoji="1" lang="en-US" altLang="ja-JP" sz="1600" b="1" dirty="0">
              <a:solidFill>
                <a:schemeClr val="tx2"/>
              </a:solidFill>
            </a:endParaRPr>
          </a:p>
          <a:p>
            <a:endParaRPr lang="en-US" altLang="ja-JP" sz="1600" b="1" dirty="0">
              <a:solidFill>
                <a:schemeClr val="tx2"/>
              </a:solidFill>
            </a:endParaRPr>
          </a:p>
          <a:p>
            <a:endParaRPr kumimoji="1" lang="en-US" altLang="ja-JP" sz="1600" b="1" dirty="0">
              <a:solidFill>
                <a:schemeClr val="tx2"/>
              </a:solidFill>
            </a:endParaRPr>
          </a:p>
          <a:p>
            <a:endParaRPr lang="en-US" altLang="ja-JP" sz="1600" b="1" dirty="0">
              <a:solidFill>
                <a:schemeClr val="tx2"/>
              </a:solidFill>
            </a:endParaRPr>
          </a:p>
          <a:p>
            <a:endParaRPr kumimoji="1" lang="en-US" altLang="ja-JP" sz="1600" b="1" dirty="0">
              <a:solidFill>
                <a:schemeClr val="tx2"/>
              </a:solidFill>
            </a:endParaRPr>
          </a:p>
          <a:p>
            <a:endParaRPr lang="en-US" altLang="ja-JP" sz="1600" b="1" dirty="0">
              <a:solidFill>
                <a:schemeClr val="tx2"/>
              </a:solidFill>
            </a:endParaRPr>
          </a:p>
          <a:p>
            <a:endParaRPr kumimoji="1" lang="en-US" altLang="ja-JP" sz="1600" b="1" dirty="0">
              <a:solidFill>
                <a:schemeClr val="tx2"/>
              </a:solidFill>
            </a:endParaRPr>
          </a:p>
          <a:p>
            <a:endParaRPr kumimoji="1" lang="en-US" altLang="ja-JP" sz="1600" b="1" dirty="0">
              <a:solidFill>
                <a:schemeClr val="tx2"/>
              </a:solidFill>
            </a:endParaRPr>
          </a:p>
          <a:p>
            <a:endParaRPr lang="en-US" altLang="ja-JP" sz="1600" b="1" dirty="0">
              <a:solidFill>
                <a:schemeClr val="tx2"/>
              </a:solidFill>
            </a:endParaRPr>
          </a:p>
          <a:p>
            <a:endParaRPr kumimoji="1" lang="en-US" altLang="ja-JP" sz="1600" b="1" dirty="0">
              <a:solidFill>
                <a:schemeClr val="tx2"/>
              </a:solidFill>
            </a:endParaRPr>
          </a:p>
          <a:p>
            <a:endParaRPr lang="en-US" altLang="ja-JP" sz="1600" b="1" dirty="0">
              <a:solidFill>
                <a:schemeClr val="tx2"/>
              </a:solidFill>
            </a:endParaRPr>
          </a:p>
          <a:p>
            <a:endParaRPr kumimoji="1" lang="en-US" altLang="ja-JP" sz="1600" b="1" dirty="0">
              <a:solidFill>
                <a:schemeClr val="tx2"/>
              </a:solidFill>
            </a:endParaRPr>
          </a:p>
          <a:p>
            <a:endParaRPr lang="en-US" altLang="ja-JP" sz="1600" b="1" dirty="0">
              <a:solidFill>
                <a:schemeClr val="tx2"/>
              </a:solidFill>
            </a:endParaRPr>
          </a:p>
          <a:p>
            <a:endParaRPr lang="en-US" altLang="ja-JP" sz="1600" b="1" dirty="0">
              <a:solidFill>
                <a:schemeClr val="tx2"/>
              </a:solidFill>
            </a:endParaRPr>
          </a:p>
          <a:p>
            <a:r>
              <a:rPr kumimoji="1" lang="ja-JP" altLang="en-US" sz="1600" b="1" dirty="0">
                <a:solidFill>
                  <a:schemeClr val="tx2"/>
                </a:solidFill>
              </a:rPr>
              <a:t>・手毬寿司握り体験：￥</a:t>
            </a:r>
            <a:r>
              <a:rPr kumimoji="1" lang="en-US" altLang="ja-JP" sz="1600" b="1" dirty="0">
                <a:solidFill>
                  <a:schemeClr val="tx2"/>
                </a:solidFill>
              </a:rPr>
              <a:t>3,600</a:t>
            </a: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4279545" y="1340768"/>
            <a:ext cx="4617812" cy="1754326"/>
          </a:xfrm>
          <a:prstGeom prst="rect">
            <a:avLst/>
          </a:prstGeom>
          <a:ln w="31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kumimoji="1" lang="ja-JP" altLang="en-US" sz="1600" b="1" dirty="0">
                <a:solidFill>
                  <a:schemeClr val="tx2"/>
                </a:solidFill>
              </a:rPr>
              <a:t>■店内の様子</a:t>
            </a:r>
            <a:endParaRPr kumimoji="1" lang="en-US" altLang="ja-JP" sz="1600" b="1" dirty="0">
              <a:solidFill>
                <a:schemeClr val="tx2"/>
              </a:solidFill>
            </a:endParaRPr>
          </a:p>
          <a:p>
            <a:endParaRPr lang="en-US" altLang="ja-JP" sz="1600" b="1" dirty="0">
              <a:solidFill>
                <a:schemeClr val="tx2"/>
              </a:solidFill>
            </a:endParaRPr>
          </a:p>
          <a:p>
            <a:endParaRPr kumimoji="1" lang="en-US" altLang="ja-JP" sz="1600" b="1" dirty="0">
              <a:solidFill>
                <a:schemeClr val="tx2"/>
              </a:solidFill>
            </a:endParaRPr>
          </a:p>
          <a:p>
            <a:endParaRPr lang="en-US" altLang="ja-JP" sz="1200" dirty="0"/>
          </a:p>
          <a:p>
            <a:endParaRPr lang="en-US" altLang="ja-JP" sz="1200" dirty="0"/>
          </a:p>
          <a:p>
            <a:endParaRPr kumimoji="1" lang="en-US" altLang="ja-JP" sz="1200" dirty="0"/>
          </a:p>
          <a:p>
            <a:endParaRPr lang="en-US" altLang="ja-JP" sz="1200" dirty="0"/>
          </a:p>
          <a:p>
            <a:endParaRPr kumimoji="1" lang="ja-JP" altLang="en-US" sz="1200" dirty="0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4279545" y="3126078"/>
            <a:ext cx="4657127" cy="2123658"/>
          </a:xfrm>
          <a:prstGeom prst="rect">
            <a:avLst/>
          </a:prstGeom>
          <a:ln w="31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kumimoji="1" lang="ja-JP" altLang="en-US" sz="1600" b="1" dirty="0">
                <a:solidFill>
                  <a:schemeClr val="tx2"/>
                </a:solidFill>
              </a:rPr>
              <a:t>■特徴</a:t>
            </a:r>
            <a:endParaRPr kumimoji="1" lang="en-US" altLang="ja-JP" sz="1600" b="1" dirty="0">
              <a:solidFill>
                <a:schemeClr val="tx2"/>
              </a:solidFill>
            </a:endParaRPr>
          </a:p>
          <a:p>
            <a:endParaRPr kumimoji="1" lang="en-US" altLang="ja-JP" sz="1600" b="1" dirty="0">
              <a:solidFill>
                <a:schemeClr val="tx2"/>
              </a:solidFill>
            </a:endParaRPr>
          </a:p>
          <a:p>
            <a:endParaRPr kumimoji="1" lang="en-US" altLang="ja-JP" sz="1600" b="1" dirty="0">
              <a:solidFill>
                <a:schemeClr val="tx2"/>
              </a:solidFill>
            </a:endParaRPr>
          </a:p>
          <a:p>
            <a:endParaRPr lang="en-US" altLang="ja-JP" sz="1200" dirty="0"/>
          </a:p>
          <a:p>
            <a:endParaRPr kumimoji="1" lang="en-US" altLang="ja-JP" sz="1200" dirty="0"/>
          </a:p>
          <a:p>
            <a:endParaRPr lang="en-US" altLang="ja-JP" sz="1200" dirty="0"/>
          </a:p>
          <a:p>
            <a:endParaRPr kumimoji="1" lang="en-US" altLang="ja-JP" sz="1200" dirty="0"/>
          </a:p>
          <a:p>
            <a:endParaRPr kumimoji="1" lang="en-US" altLang="ja-JP" sz="1200" dirty="0"/>
          </a:p>
          <a:p>
            <a:endParaRPr lang="en-US" altLang="ja-JP" sz="1200" dirty="0"/>
          </a:p>
          <a:p>
            <a:endParaRPr kumimoji="1" lang="en-US" altLang="ja-JP" sz="1200" dirty="0"/>
          </a:p>
        </p:txBody>
      </p:sp>
      <p:pic>
        <p:nvPicPr>
          <p:cNvPr id="13" name="図 12">
            <a:extLst>
              <a:ext uri="{FF2B5EF4-FFF2-40B4-BE49-F238E27FC236}">
                <a16:creationId xmlns:a16="http://schemas.microsoft.com/office/drawing/2014/main" id="{5B37ADC6-7F8C-479C-8BC1-6854A9B9673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2145" y="1877895"/>
            <a:ext cx="3851789" cy="2566254"/>
          </a:xfrm>
          <a:prstGeom prst="rect">
            <a:avLst/>
          </a:prstGeom>
        </p:spPr>
      </p:pic>
      <p:pic>
        <p:nvPicPr>
          <p:cNvPr id="15" name="図 14">
            <a:extLst>
              <a:ext uri="{FF2B5EF4-FFF2-40B4-BE49-F238E27FC236}">
                <a16:creationId xmlns:a16="http://schemas.microsoft.com/office/drawing/2014/main" id="{99CA5D1E-3FA4-49EA-A013-3DA0BA1E24F6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57964" y="1340971"/>
            <a:ext cx="2632829" cy="1754123"/>
          </a:xfrm>
          <a:prstGeom prst="rect">
            <a:avLst/>
          </a:prstGeom>
        </p:spPr>
      </p:pic>
      <p:pic>
        <p:nvPicPr>
          <p:cNvPr id="18" name="図 17">
            <a:extLst>
              <a:ext uri="{FF2B5EF4-FFF2-40B4-BE49-F238E27FC236}">
                <a16:creationId xmlns:a16="http://schemas.microsoft.com/office/drawing/2014/main" id="{6A0E19C3-E6B5-4179-B998-784368F69E9D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133"/>
          <a:stretch/>
        </p:blipFill>
        <p:spPr>
          <a:xfrm>
            <a:off x="5015424" y="3174664"/>
            <a:ext cx="1571243" cy="1909931"/>
          </a:xfrm>
          <a:prstGeom prst="rect">
            <a:avLst/>
          </a:prstGeom>
        </p:spPr>
      </p:pic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84BC19E9-73E7-4272-9E76-D30D6CB6B783}"/>
              </a:ext>
            </a:extLst>
          </p:cNvPr>
          <p:cNvSpPr txBox="1"/>
          <p:nvPr/>
        </p:nvSpPr>
        <p:spPr>
          <a:xfrm>
            <a:off x="6725229" y="3911193"/>
            <a:ext cx="1832032" cy="13696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dirty="0"/>
              <a:t>プロの料理人の手ほどきを受けながら、一つひとつ異なる寿司ネタで作れるので、最後まで飽きることなく、寿司職人気分が味わえます。</a:t>
            </a:r>
            <a:endParaRPr lang="en-US" altLang="ja-JP" sz="1200" dirty="0"/>
          </a:p>
          <a:p>
            <a:endParaRPr kumimoji="1" lang="ja-JP" altLang="en-US" sz="1100" dirty="0"/>
          </a:p>
        </p:txBody>
      </p:sp>
    </p:spTree>
    <p:extLst>
      <p:ext uri="{BB962C8B-B14F-4D97-AF65-F5344CB8AC3E}">
        <p14:creationId xmlns:p14="http://schemas.microsoft.com/office/powerpoint/2010/main" val="31141908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830</TotalTime>
  <Words>182</Words>
  <Application>Microsoft Office PowerPoint</Application>
  <PresentationFormat>画面に合わせる (4:3)</PresentationFormat>
  <Paragraphs>40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​​テーマ</vt:lpstr>
      <vt:lpstr>食事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熊本県教育旅行メニュー</dc:title>
  <dc:creator>kumamoto</dc:creator>
  <cp:lastModifiedBy>kmj-mice</cp:lastModifiedBy>
  <cp:revision>52</cp:revision>
  <cp:lastPrinted>2019-08-27T04:42:48Z</cp:lastPrinted>
  <dcterms:created xsi:type="dcterms:W3CDTF">2019-08-13T07:12:14Z</dcterms:created>
  <dcterms:modified xsi:type="dcterms:W3CDTF">2022-02-17T05:40:33Z</dcterms:modified>
</cp:coreProperties>
</file>