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3AA557-43B8-43CF-9160-041764097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5E6337-8352-49CC-8360-F1FBDCD17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061518-D7C8-4038-BD61-D809067C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CEC6-FC4B-4B98-9753-8F4F4C194ABC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4F34D-A002-4904-BB50-8CE83CFC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898CE7-2FAC-4FA3-B6F0-3AD8CC40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640-53AC-4154-A53E-41BD01436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36B908-A058-4146-905D-61BD5500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2F2A74-29E1-4113-BCBE-27B28B6E2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3E3B13-867C-4E51-9DBE-3D25371A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CEC6-FC4B-4B98-9753-8F4F4C194ABC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4258DB-C861-4F8C-8D58-580982E7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D48FFD-495B-467B-B28E-644F496B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640-53AC-4154-A53E-41BD01436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93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460C413-467B-4D49-91CA-2BACA9A95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85561E6-DA71-4236-9F27-F8E56C3EF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072E83-B359-4473-A409-B23B854F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CEC6-FC4B-4B98-9753-8F4F4C194ABC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9A7EE5-16F2-4FED-AC01-58FBB966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009C73-5E39-49C2-9611-067EA046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640-53AC-4154-A53E-41BD01436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65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9A185F-DF3F-482D-8FFC-635705D4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EB1EEF-7E1C-4AEB-8599-951E6AFFD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5B6813-4C5B-4F68-8744-81EEDBEB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CEC6-FC4B-4B98-9753-8F4F4C194ABC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7652A0-06AA-4144-BB46-8F7123C8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94EF8F-985E-4B8F-9E52-30920084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640-53AC-4154-A53E-41BD01436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5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08423-3EE0-4F81-9090-6F975C80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CC48FD-4682-4822-914D-F8134541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BFDCFC-B399-4F79-B139-FBC13585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CEC6-FC4B-4B98-9753-8F4F4C194ABC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7545D2-4FB7-4E54-894A-D865F60B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B77CC9-9386-4298-9288-A8EA9AC8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640-53AC-4154-A53E-41BD01436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45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2E0212-9103-4569-8A16-DA9D3D39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775CB1-6B5F-4E6C-A28B-4D0DD5C8A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57EE4C-C5FE-4C19-89DA-255D45EB5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D763DA-4DC2-47D3-BBA4-18861E1D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CEC6-FC4B-4B98-9753-8F4F4C194ABC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5767F0-9728-44A9-8FD2-F943969C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82EA9F-3BE3-4FD7-9F04-C2F94FE1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640-53AC-4154-A53E-41BD01436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73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D7D093-5E9A-4DF1-813F-50BAA3C8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A582AE-0867-4B81-9862-5F947D11F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A334F4-2FB5-49DA-A52B-E1EBA69D5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4622DD7-4246-4C8F-AD2E-334CC9700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1238233-DC59-4637-BFBC-C2BE964E0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E5E5513-845C-48A9-8E40-BE6E49B2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CEC6-FC4B-4B98-9753-8F4F4C194ABC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3F2A1B5-F487-46C2-8F74-E693B412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D03B619-4FEC-4EEB-9C5C-75C39DB7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640-53AC-4154-A53E-41BD01436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99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3AE0C9-809C-4AC1-9EC1-71156A48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52E502-2D33-4C97-90B1-70C851F8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CEC6-FC4B-4B98-9753-8F4F4C194ABC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943023-06ED-491D-8DC2-CBF19A56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81F49A-9143-4041-A8FE-1F9DB056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640-53AC-4154-A53E-41BD01436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03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7E91AE1-798F-435D-8D67-6EB4F0E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CEC6-FC4B-4B98-9753-8F4F4C194ABC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158EE0-483F-4847-B895-A20F01E1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5A54C1-7583-4BF3-AB18-85A75C6B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640-53AC-4154-A53E-41BD01436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77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2DFEC5-8BD6-4D3B-891E-120B9569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952B9A-8A36-4928-9563-8BF4A849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9FBCD2-5B99-4871-A853-E7A769158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5D99CC-2D2D-46C8-B0AA-10861935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CEC6-FC4B-4B98-9753-8F4F4C194ABC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3AF556-722B-4C44-B13F-19805D42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0DCC67-0408-4DD3-AA98-1D6F598D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640-53AC-4154-A53E-41BD01436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6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825104-69E6-4BB4-95CD-602340C7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23BA2E-5A3C-4250-8C6A-4D29CD1D0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623325-EE72-4850-9E29-0D940D4F3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51712D-5010-4A89-8E1E-75EB201D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CEC6-FC4B-4B98-9753-8F4F4C194ABC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EA823A-9A6D-4921-91CE-F58E975D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22730E-803A-4CF6-98AC-30E32FCA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640-53AC-4154-A53E-41BD01436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2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3D52AA-0C01-4D90-9DB7-BCBEB141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78CA94-A8A7-4E8F-B1CF-C7AED2FA0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DF6C97-F436-418D-89B8-F292E91C3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EC6-FC4B-4B98-9753-8F4F4C194ABC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926A44-3CD8-474E-BE5B-9293442E1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76E96A-3A82-44B6-BBD4-DD5313612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0640-53AC-4154-A53E-41BD01436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17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AAD5A0B-DA15-4067-BA6D-6B2D8990C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98" t="18127" r="7911" b="7739"/>
          <a:stretch/>
        </p:blipFill>
        <p:spPr>
          <a:xfrm>
            <a:off x="3224845" y="874795"/>
            <a:ext cx="8338904" cy="574570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C006548-049D-4226-9AC8-7412472E8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7" y="89239"/>
            <a:ext cx="11382790" cy="574230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dirty="0"/>
              <a:t>株式会社日本リモナイト　フィールドワーク（実施内容）　　所要約</a:t>
            </a:r>
            <a:r>
              <a:rPr kumimoji="1" lang="en-US" altLang="ja-JP" sz="2800" dirty="0"/>
              <a:t>120</a:t>
            </a:r>
            <a:r>
              <a:rPr kumimoji="1" lang="ja-JP" altLang="en-US" sz="2800" dirty="0"/>
              <a:t>分</a:t>
            </a:r>
          </a:p>
        </p:txBody>
      </p:sp>
      <p:sp>
        <p:nvSpPr>
          <p:cNvPr id="5" name="矢印: 五方向 4">
            <a:extLst>
              <a:ext uri="{FF2B5EF4-FFF2-40B4-BE49-F238E27FC236}">
                <a16:creationId xmlns:a16="http://schemas.microsoft.com/office/drawing/2014/main" id="{195E8089-8992-4D0C-8FAB-C6A0A4E6CCE6}"/>
              </a:ext>
            </a:extLst>
          </p:cNvPr>
          <p:cNvSpPr/>
          <p:nvPr/>
        </p:nvSpPr>
        <p:spPr>
          <a:xfrm rot="8296678">
            <a:off x="7050216" y="1951281"/>
            <a:ext cx="688163" cy="223115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EE8C490A-DD96-4B19-9253-93E37D62ACFA}"/>
              </a:ext>
            </a:extLst>
          </p:cNvPr>
          <p:cNvSpPr/>
          <p:nvPr/>
        </p:nvSpPr>
        <p:spPr>
          <a:xfrm rot="8296678">
            <a:off x="7572108" y="1459142"/>
            <a:ext cx="688163" cy="223115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八角形 7">
            <a:extLst>
              <a:ext uri="{FF2B5EF4-FFF2-40B4-BE49-F238E27FC236}">
                <a16:creationId xmlns:a16="http://schemas.microsoft.com/office/drawing/2014/main" id="{6E1358DF-FD5C-4463-9C4F-8223DF08D56F}"/>
              </a:ext>
            </a:extLst>
          </p:cNvPr>
          <p:cNvSpPr/>
          <p:nvPr/>
        </p:nvSpPr>
        <p:spPr>
          <a:xfrm>
            <a:off x="5774116" y="2062838"/>
            <a:ext cx="414586" cy="40612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①</a:t>
            </a:r>
          </a:p>
        </p:txBody>
      </p:sp>
      <p:sp>
        <p:nvSpPr>
          <p:cNvPr id="14" name="八角形 13">
            <a:extLst>
              <a:ext uri="{FF2B5EF4-FFF2-40B4-BE49-F238E27FC236}">
                <a16:creationId xmlns:a16="http://schemas.microsoft.com/office/drawing/2014/main" id="{A3465A12-73CF-41B3-BCE4-271FF6E71812}"/>
              </a:ext>
            </a:extLst>
          </p:cNvPr>
          <p:cNvSpPr/>
          <p:nvPr/>
        </p:nvSpPr>
        <p:spPr>
          <a:xfrm>
            <a:off x="7796978" y="2723033"/>
            <a:ext cx="484908" cy="40612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③</a:t>
            </a:r>
          </a:p>
        </p:txBody>
      </p:sp>
      <p:sp>
        <p:nvSpPr>
          <p:cNvPr id="17" name="八角形 16">
            <a:extLst>
              <a:ext uri="{FF2B5EF4-FFF2-40B4-BE49-F238E27FC236}">
                <a16:creationId xmlns:a16="http://schemas.microsoft.com/office/drawing/2014/main" id="{3712BA2D-B689-486B-AEBD-FF98164A3192}"/>
              </a:ext>
            </a:extLst>
          </p:cNvPr>
          <p:cNvSpPr/>
          <p:nvPr/>
        </p:nvSpPr>
        <p:spPr>
          <a:xfrm>
            <a:off x="8831486" y="5305514"/>
            <a:ext cx="400770" cy="4329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④</a:t>
            </a:r>
          </a:p>
        </p:txBody>
      </p:sp>
      <p:sp>
        <p:nvSpPr>
          <p:cNvPr id="19" name="八角形 18">
            <a:extLst>
              <a:ext uri="{FF2B5EF4-FFF2-40B4-BE49-F238E27FC236}">
                <a16:creationId xmlns:a16="http://schemas.microsoft.com/office/drawing/2014/main" id="{67A05CBF-E7AF-4511-B92B-EA5298DADBC5}"/>
              </a:ext>
            </a:extLst>
          </p:cNvPr>
          <p:cNvSpPr/>
          <p:nvPr/>
        </p:nvSpPr>
        <p:spPr>
          <a:xfrm>
            <a:off x="9495492" y="4080367"/>
            <a:ext cx="400770" cy="40612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⑤</a:t>
            </a:r>
          </a:p>
        </p:txBody>
      </p:sp>
      <p:sp>
        <p:nvSpPr>
          <p:cNvPr id="22" name="八角形 21">
            <a:extLst>
              <a:ext uri="{FF2B5EF4-FFF2-40B4-BE49-F238E27FC236}">
                <a16:creationId xmlns:a16="http://schemas.microsoft.com/office/drawing/2014/main" id="{C78308CF-EF7B-4C20-96C5-26705984E808}"/>
              </a:ext>
            </a:extLst>
          </p:cNvPr>
          <p:cNvSpPr/>
          <p:nvPr/>
        </p:nvSpPr>
        <p:spPr>
          <a:xfrm>
            <a:off x="8573894" y="1700071"/>
            <a:ext cx="484908" cy="304799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⑥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62BC1363-E621-4525-B951-975EDBA52F48}"/>
              </a:ext>
            </a:extLst>
          </p:cNvPr>
          <p:cNvSpPr txBox="1">
            <a:spLocks/>
          </p:cNvSpPr>
          <p:nvPr/>
        </p:nvSpPr>
        <p:spPr>
          <a:xfrm>
            <a:off x="221747" y="1030829"/>
            <a:ext cx="2586414" cy="53257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/>
              <a:t>①全体説明　　　</a:t>
            </a:r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r>
              <a:rPr lang="ja-JP" altLang="en-US" sz="2000" dirty="0"/>
              <a:t>②リモナイト採掘の　　　概要説明</a:t>
            </a:r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r>
              <a:rPr lang="ja-JP" altLang="en-US" sz="2000" dirty="0"/>
              <a:t>③</a:t>
            </a:r>
            <a:r>
              <a:rPr lang="en-US" altLang="ja-JP" sz="2000" dirty="0"/>
              <a:t>Fe</a:t>
            </a:r>
            <a:r>
              <a:rPr lang="ja-JP" altLang="en-US" sz="2000" dirty="0"/>
              <a:t>イオンの溶けた　地下水（赤水）の</a:t>
            </a:r>
            <a:endParaRPr lang="en-US" altLang="ja-JP" sz="2000" dirty="0"/>
          </a:p>
          <a:p>
            <a:pPr algn="l"/>
            <a:r>
              <a:rPr lang="ja-JP" altLang="en-US" sz="2000" dirty="0"/>
              <a:t>試飲体験</a:t>
            </a:r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r>
              <a:rPr lang="ja-JP" altLang="en-US" sz="2000" dirty="0"/>
              <a:t>④脱硫剤リモニック　　　生産ライン見学</a:t>
            </a:r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r>
              <a:rPr lang="ja-JP" altLang="en-US" sz="2000" dirty="0"/>
              <a:t>⑤硫化水素の脱硫</a:t>
            </a:r>
            <a:endParaRPr lang="en-US" altLang="ja-JP" sz="2000" dirty="0"/>
          </a:p>
          <a:p>
            <a:pPr algn="l"/>
            <a:r>
              <a:rPr lang="ja-JP" altLang="en-US" sz="2000" dirty="0"/>
              <a:t>　実験</a:t>
            </a:r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r>
              <a:rPr lang="ja-JP" altLang="en-US" sz="2000" dirty="0"/>
              <a:t>⑥ベンガラ作り体験</a:t>
            </a:r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r>
              <a:rPr lang="ja-JP" altLang="en-US" sz="2000" dirty="0"/>
              <a:t>　　　バス駐車場所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679DAF-F44B-4759-A620-02BCBEE18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82" y="5843211"/>
            <a:ext cx="609653" cy="573074"/>
          </a:xfrm>
          <a:prstGeom prst="rect">
            <a:avLst/>
          </a:prstGeom>
        </p:spPr>
      </p:pic>
      <p:sp>
        <p:nvSpPr>
          <p:cNvPr id="18" name="八角形 17">
            <a:extLst>
              <a:ext uri="{FF2B5EF4-FFF2-40B4-BE49-F238E27FC236}">
                <a16:creationId xmlns:a16="http://schemas.microsoft.com/office/drawing/2014/main" id="{921DD63A-FD8F-444C-A9BF-2750B90BAAAD}"/>
              </a:ext>
            </a:extLst>
          </p:cNvPr>
          <p:cNvSpPr/>
          <p:nvPr/>
        </p:nvSpPr>
        <p:spPr>
          <a:xfrm>
            <a:off x="4337997" y="1558046"/>
            <a:ext cx="440585" cy="40612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9929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60</Words>
  <Application>Microsoft Office PowerPoint</Application>
  <PresentationFormat>ワイド画面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株式会社日本リモナイト　フィールドワーク（実施内容）　　所要約120分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株式会社日本リモナイト</dc:title>
  <dc:creator>kmj-mice</dc:creator>
  <cp:lastModifiedBy>kmj-mice</cp:lastModifiedBy>
  <cp:revision>16</cp:revision>
  <dcterms:created xsi:type="dcterms:W3CDTF">2020-07-03T01:35:28Z</dcterms:created>
  <dcterms:modified xsi:type="dcterms:W3CDTF">2022-04-13T01:07:39Z</dcterms:modified>
</cp:coreProperties>
</file>