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80" r:id="rId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79985-85EF-4704-AFF2-E841BE8EAC7B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D58BD-46A9-44DC-AF6A-AA2E391D8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258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5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90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1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7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1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88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7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85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2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F00D-ED99-41EB-BC87-9735ADF11EC8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18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omotenashi@dmo8246.jp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1127" y="22495"/>
            <a:ext cx="1872208" cy="584775"/>
          </a:xfrm>
          <a:solidFill>
            <a:schemeClr val="tx2"/>
          </a:solidFill>
          <a:ln>
            <a:solidFill>
              <a:schemeClr val="tx2"/>
            </a:solidFill>
          </a:ln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食事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804569" y="33070"/>
            <a:ext cx="7308304" cy="584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tx2"/>
                </a:solidFill>
              </a:rPr>
              <a:t>寿司・日本料理　葵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6871" y="692696"/>
            <a:ext cx="8809801" cy="58477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/>
              <a:t>プロの料理人の手ほどきを受けながら、一つひとつ異なる寿司ネタで作れるので、最後まで飽きることなく、寿司職人気分が味わえます。</a:t>
            </a:r>
            <a:endParaRPr lang="en-US" altLang="ja-JP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0835" y="5180907"/>
            <a:ext cx="856895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所　在　地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熊本県八代市本町１丁目１３−２６</a:t>
            </a:r>
            <a:endParaRPr kumimoji="1"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営業時間</a:t>
            </a:r>
            <a:r>
              <a:rPr lang="en-US" altLang="ja-JP" sz="1400" dirty="0"/>
              <a:t>】</a:t>
            </a:r>
            <a:r>
              <a:rPr lang="ja-JP" altLang="en-US" sz="1400" dirty="0"/>
              <a:t>　</a:t>
            </a:r>
            <a:r>
              <a:rPr lang="zh-TW" altLang="en-US" sz="1400" dirty="0"/>
              <a:t> </a:t>
            </a:r>
            <a:r>
              <a:rPr lang="en-US" altLang="zh-TW" sz="1400" dirty="0"/>
              <a:t>11</a:t>
            </a:r>
            <a:r>
              <a:rPr lang="zh-TW" altLang="en-US" sz="1400" dirty="0"/>
              <a:t>時</a:t>
            </a:r>
            <a:r>
              <a:rPr lang="en-US" altLang="zh-TW" sz="1400" dirty="0"/>
              <a:t>00</a:t>
            </a:r>
            <a:r>
              <a:rPr lang="zh-TW" altLang="en-US" sz="1400" dirty="0"/>
              <a:t>分～</a:t>
            </a:r>
            <a:r>
              <a:rPr lang="en-US" altLang="zh-TW" sz="1400" dirty="0"/>
              <a:t>14</a:t>
            </a:r>
            <a:r>
              <a:rPr lang="zh-TW" altLang="en-US" sz="1400" dirty="0"/>
              <a:t>時</a:t>
            </a:r>
            <a:r>
              <a:rPr lang="en-US" altLang="zh-TW" sz="1400" dirty="0"/>
              <a:t>00</a:t>
            </a:r>
            <a:r>
              <a:rPr lang="zh-TW" altLang="en-US" sz="1400" dirty="0"/>
              <a:t>分</a:t>
            </a:r>
            <a:r>
              <a:rPr lang="en-US" altLang="zh-TW" sz="1400" dirty="0"/>
              <a:t>, 17</a:t>
            </a:r>
            <a:r>
              <a:rPr lang="zh-TW" altLang="en-US" sz="1400" dirty="0"/>
              <a:t>時</a:t>
            </a:r>
            <a:r>
              <a:rPr lang="en-US" altLang="zh-TW" sz="1400" dirty="0"/>
              <a:t>00</a:t>
            </a:r>
            <a:r>
              <a:rPr lang="zh-TW" altLang="en-US" sz="1400" dirty="0"/>
              <a:t>分～</a:t>
            </a:r>
            <a:r>
              <a:rPr lang="en-US" altLang="zh-TW" sz="1400" dirty="0"/>
              <a:t>22</a:t>
            </a:r>
            <a:r>
              <a:rPr lang="zh-TW" altLang="en-US" sz="1400" dirty="0"/>
              <a:t>時</a:t>
            </a:r>
            <a:r>
              <a:rPr lang="en-US" altLang="zh-TW" sz="1400" dirty="0"/>
              <a:t>00</a:t>
            </a:r>
            <a:r>
              <a:rPr lang="zh-TW" altLang="en-US" sz="1400" dirty="0"/>
              <a:t>分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受入人数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</a:t>
            </a:r>
            <a:r>
              <a:rPr lang="ja-JP" altLang="en-US" sz="1400" dirty="0"/>
              <a:t> ～ </a:t>
            </a:r>
            <a:r>
              <a:rPr kumimoji="1" lang="en-US" altLang="ja-JP" sz="1400" dirty="0"/>
              <a:t>20</a:t>
            </a:r>
            <a:r>
              <a:rPr kumimoji="1" lang="ja-JP" altLang="en-US" sz="1400" dirty="0"/>
              <a:t>人程度</a:t>
            </a:r>
            <a:endParaRPr kumimoji="1"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受付締切</a:t>
            </a:r>
            <a:r>
              <a:rPr lang="en-US" altLang="ja-JP" sz="1400" dirty="0"/>
              <a:t>】</a:t>
            </a:r>
            <a:r>
              <a:rPr lang="ja-JP" altLang="en-US" sz="1400" dirty="0"/>
              <a:t>　　一か月前まで　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申込・問合</a:t>
            </a:r>
            <a:r>
              <a:rPr lang="en-US" altLang="ja-JP" sz="1400" dirty="0"/>
              <a:t>】</a:t>
            </a:r>
            <a:r>
              <a:rPr lang="ja-JP" altLang="en-US" sz="1400" dirty="0"/>
              <a:t>　一般社団法人</a:t>
            </a:r>
            <a:r>
              <a:rPr lang="en-US" altLang="ja-JP" sz="1400" dirty="0"/>
              <a:t>DMO</a:t>
            </a:r>
            <a:r>
              <a:rPr lang="ja-JP" altLang="en-US" sz="1400" dirty="0"/>
              <a:t>やつしろ　（住所：熊本県八代市本町一丁目</a:t>
            </a:r>
            <a:r>
              <a:rPr lang="en-US" altLang="ja-JP" sz="1400" dirty="0"/>
              <a:t>10-36</a:t>
            </a:r>
            <a:r>
              <a:rPr lang="ja-JP" altLang="en-US" sz="1400" dirty="0"/>
              <a:t>ヨネザワビル１階）</a:t>
            </a:r>
            <a:endParaRPr lang="en-US" altLang="ja-JP" sz="1400" dirty="0"/>
          </a:p>
          <a:p>
            <a:r>
              <a:rPr lang="ja-JP" altLang="en-US" sz="1400" dirty="0"/>
              <a:t>　　　　　　　　　　</a:t>
            </a:r>
            <a:r>
              <a:rPr lang="en-US" altLang="ja-JP" sz="1400" dirty="0"/>
              <a:t>E-mail: </a:t>
            </a:r>
            <a:r>
              <a:rPr lang="en-US" altLang="ja-JP" sz="1400" dirty="0">
                <a:hlinkClick r:id="rId2"/>
              </a:rPr>
              <a:t>omotenashi@dmo8246.jp</a:t>
            </a:r>
            <a:r>
              <a:rPr lang="en-US" altLang="ja-JP" sz="1400" dirty="0"/>
              <a:t>   Tel: 0965-31-8200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：</a:t>
            </a:r>
            <a:r>
              <a:rPr lang="en-US" altLang="ja-JP" sz="1400" dirty="0"/>
              <a:t>0965-32-2334</a:t>
            </a:r>
          </a:p>
          <a:p>
            <a:r>
              <a:rPr kumimoji="1" lang="en-US" altLang="ja-JP" sz="1400" dirty="0"/>
              <a:t>【URL】</a:t>
            </a:r>
            <a:r>
              <a:rPr kumimoji="1" lang="ja-JP" altLang="en-US" sz="1400" dirty="0"/>
              <a:t>　　　　</a:t>
            </a:r>
            <a:r>
              <a:rPr kumimoji="1" lang="en-US" altLang="ja-JP" sz="1400" dirty="0"/>
              <a:t>https://www.youtube.com/watch?v=_LZup3MIV0U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33232" y="1340768"/>
            <a:ext cx="3981954" cy="3785652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2"/>
                </a:solidFill>
              </a:rPr>
              <a:t>■メニュー</a:t>
            </a:r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r>
              <a:rPr kumimoji="1" lang="ja-JP" altLang="en-US" sz="1600" b="1" dirty="0">
                <a:solidFill>
                  <a:schemeClr val="tx2"/>
                </a:solidFill>
              </a:rPr>
              <a:t>・手毬寿司握り体験：￥</a:t>
            </a:r>
            <a:r>
              <a:rPr kumimoji="1" lang="en-US" altLang="ja-JP" sz="1600" b="1" dirty="0">
                <a:solidFill>
                  <a:schemeClr val="tx2"/>
                </a:solidFill>
              </a:rPr>
              <a:t>3,600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79545" y="1340768"/>
            <a:ext cx="4617812" cy="1754326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2"/>
                </a:solidFill>
              </a:rPr>
              <a:t>■店内の様子</a:t>
            </a:r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200" dirty="0"/>
          </a:p>
          <a:p>
            <a:endParaRPr lang="en-US" altLang="ja-JP" sz="1200" dirty="0"/>
          </a:p>
          <a:p>
            <a:endParaRPr kumimoji="1" lang="en-US" altLang="ja-JP" sz="1200" dirty="0"/>
          </a:p>
          <a:p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279545" y="3126078"/>
            <a:ext cx="4657127" cy="2123658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tx2"/>
                </a:solidFill>
              </a:rPr>
              <a:t>■特徴</a:t>
            </a:r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kumimoji="1" lang="en-US" altLang="ja-JP" sz="1600" b="1" dirty="0">
              <a:solidFill>
                <a:schemeClr val="tx2"/>
              </a:solidFill>
            </a:endParaRPr>
          </a:p>
          <a:p>
            <a:endParaRPr lang="en-US" altLang="ja-JP" sz="1200" dirty="0"/>
          </a:p>
          <a:p>
            <a:endParaRPr kumimoji="1" lang="en-US" altLang="ja-JP" sz="1200" dirty="0"/>
          </a:p>
          <a:p>
            <a:endParaRPr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lang="en-US" altLang="ja-JP" sz="1200" dirty="0"/>
          </a:p>
          <a:p>
            <a:endParaRPr kumimoji="1" lang="en-US" altLang="ja-JP" sz="1200" dirty="0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B37ADC6-7F8C-479C-8BC1-6854A9B96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145" y="1877895"/>
            <a:ext cx="3851789" cy="2566254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99CA5D1E-3FA4-49EA-A013-3DA0BA1E24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964" y="1340971"/>
            <a:ext cx="2632829" cy="1754123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A0E19C3-E6B5-4179-B998-784368F69E9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33"/>
          <a:stretch/>
        </p:blipFill>
        <p:spPr>
          <a:xfrm>
            <a:off x="5015424" y="3174664"/>
            <a:ext cx="1571243" cy="1909931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4BC19E9-73E7-4272-9E76-D30D6CB6B783}"/>
              </a:ext>
            </a:extLst>
          </p:cNvPr>
          <p:cNvSpPr txBox="1"/>
          <p:nvPr/>
        </p:nvSpPr>
        <p:spPr>
          <a:xfrm>
            <a:off x="6725229" y="3911193"/>
            <a:ext cx="1832032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プロの料理人の手ほどきを受けながら、一つひとつ異なる寿司ネタで作れるので、最後まで飽きることなく、寿司職人気分が味わえます。</a:t>
            </a:r>
            <a:endParaRPr lang="en-US" altLang="ja-JP" sz="1200" dirty="0"/>
          </a:p>
          <a:p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114190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182</Words>
  <Application>Microsoft Office PowerPoint</Application>
  <PresentationFormat>画面に合わせる (4:3)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食事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熊本県教育旅行メニュー</dc:title>
  <dc:creator>kumamoto</dc:creator>
  <cp:lastModifiedBy>kmj-mice</cp:lastModifiedBy>
  <cp:revision>52</cp:revision>
  <cp:lastPrinted>2019-08-27T04:42:48Z</cp:lastPrinted>
  <dcterms:created xsi:type="dcterms:W3CDTF">2019-08-13T07:12:14Z</dcterms:created>
  <dcterms:modified xsi:type="dcterms:W3CDTF">2022-02-17T05:40:33Z</dcterms:modified>
</cp:coreProperties>
</file>