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1"/>
  </p:sldMasterIdLst>
  <p:notesMasterIdLst>
    <p:notesMasterId r:id="rId18"/>
  </p:notesMasterIdLst>
  <p:handoutMasterIdLst>
    <p:handoutMasterId r:id="rId19"/>
  </p:handoutMasterIdLst>
  <p:sldIdLst>
    <p:sldId id="433" r:id="rId2"/>
    <p:sldId id="432" r:id="rId3"/>
    <p:sldId id="431" r:id="rId4"/>
    <p:sldId id="436" r:id="rId5"/>
    <p:sldId id="437" r:id="rId6"/>
    <p:sldId id="442" r:id="rId7"/>
    <p:sldId id="439" r:id="rId8"/>
    <p:sldId id="441" r:id="rId9"/>
    <p:sldId id="444" r:id="rId10"/>
    <p:sldId id="445" r:id="rId11"/>
    <p:sldId id="446" r:id="rId12"/>
    <p:sldId id="447" r:id="rId13"/>
    <p:sldId id="451" r:id="rId14"/>
    <p:sldId id="452" r:id="rId15"/>
    <p:sldId id="450" r:id="rId16"/>
    <p:sldId id="448" r:id="rId17"/>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0038"/>
    <a:srgbClr val="007BB7"/>
    <a:srgbClr val="0195DF"/>
    <a:srgbClr val="0096DF"/>
    <a:srgbClr val="E4787D"/>
    <a:srgbClr val="EDA1A5"/>
    <a:srgbClr val="931D23"/>
    <a:srgbClr val="BA3636"/>
    <a:srgbClr val="FFCCCC"/>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4660"/>
  </p:normalViewPr>
  <p:slideViewPr>
    <p:cSldViewPr snapToGrid="0">
      <p:cViewPr varScale="1">
        <p:scale>
          <a:sx n="81" d="100"/>
          <a:sy n="81" d="100"/>
        </p:scale>
        <p:origin x="90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77E6F43E-A2BB-4911-A09B-A4CE24AB6050}" type="datetimeFigureOut">
              <a:rPr kumimoji="1" lang="ja-JP" altLang="en-US" smtClean="0"/>
              <a:t>2025/1/30</a:t>
            </a:fld>
            <a:endParaRPr kumimoji="1" lang="ja-JP" altLang="en-US"/>
          </a:p>
        </p:txBody>
      </p:sp>
      <p:sp>
        <p:nvSpPr>
          <p:cNvPr id="4" name="フッター プレースホルダー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D7C611DC-26B8-45F9-9545-E4DD78977067}" type="slidenum">
              <a:rPr kumimoji="1" lang="ja-JP" altLang="en-US" smtClean="0"/>
              <a:t>‹#›</a:t>
            </a:fld>
            <a:endParaRPr kumimoji="1" lang="ja-JP" altLang="en-US"/>
          </a:p>
        </p:txBody>
      </p:sp>
    </p:spTree>
    <p:extLst>
      <p:ext uri="{BB962C8B-B14F-4D97-AF65-F5344CB8AC3E}">
        <p14:creationId xmlns:p14="http://schemas.microsoft.com/office/powerpoint/2010/main" val="26391496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27D5F465-2761-44E7-80D3-E7AAE4447D1C}" type="datetimeFigureOut">
              <a:rPr kumimoji="1" lang="ja-JP" altLang="en-US" smtClean="0"/>
              <a:t>2025/1/30</a:t>
            </a:fld>
            <a:endParaRPr kumimoji="1" lang="ja-JP" altLang="en-US"/>
          </a:p>
        </p:txBody>
      </p:sp>
      <p:sp>
        <p:nvSpPr>
          <p:cNvPr id="4" name="スライド イメージ プレースホルダー 3"/>
          <p:cNvSpPr>
            <a:spLocks noGrp="1" noRot="1" noChangeAspect="1"/>
          </p:cNvSpPr>
          <p:nvPr>
            <p:ph type="sldImg" idx="2"/>
          </p:nvPr>
        </p:nvSpPr>
        <p:spPr>
          <a:xfrm>
            <a:off x="1147763" y="1233488"/>
            <a:ext cx="4440237"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AE8F11CF-6D6E-4065-9D47-67C5A64395F7}" type="slidenum">
              <a:rPr kumimoji="1" lang="ja-JP" altLang="en-US" smtClean="0"/>
              <a:t>‹#›</a:t>
            </a:fld>
            <a:endParaRPr kumimoji="1" lang="ja-JP" altLang="en-US"/>
          </a:p>
        </p:txBody>
      </p:sp>
    </p:spTree>
    <p:extLst>
      <p:ext uri="{BB962C8B-B14F-4D97-AF65-F5344CB8AC3E}">
        <p14:creationId xmlns:p14="http://schemas.microsoft.com/office/powerpoint/2010/main" val="157036296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5539"/>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215"/>
            </a:lvl1pPr>
            <a:lvl2pPr marL="422041" indent="0" algn="ctr">
              <a:buNone/>
              <a:defRPr sz="1846"/>
            </a:lvl2pPr>
            <a:lvl3pPr marL="844083" indent="0" algn="ctr">
              <a:buNone/>
              <a:defRPr sz="1662"/>
            </a:lvl3pPr>
            <a:lvl4pPr marL="1266124" indent="0" algn="ctr">
              <a:buNone/>
              <a:defRPr sz="1477"/>
            </a:lvl4pPr>
            <a:lvl5pPr marL="1688165" indent="0" algn="ctr">
              <a:buNone/>
              <a:defRPr sz="1477"/>
            </a:lvl5pPr>
            <a:lvl6pPr marL="2110207" indent="0" algn="ctr">
              <a:buNone/>
              <a:defRPr sz="1477"/>
            </a:lvl6pPr>
            <a:lvl7pPr marL="2532248" indent="0" algn="ctr">
              <a:buNone/>
              <a:defRPr sz="1477"/>
            </a:lvl7pPr>
            <a:lvl8pPr marL="2954289" indent="0" algn="ctr">
              <a:buNone/>
              <a:defRPr sz="1477"/>
            </a:lvl8pPr>
            <a:lvl9pPr marL="3376331" indent="0" algn="ctr">
              <a:buNone/>
              <a:defRPr sz="1477"/>
            </a:lvl9pPr>
          </a:lstStyle>
          <a:p>
            <a:r>
              <a:rPr kumimoji="1" lang="ja-JP" altLang="en-US"/>
              <a:t>マスター サブタイトルの書式設定</a:t>
            </a:r>
          </a:p>
        </p:txBody>
      </p:sp>
      <p:sp>
        <p:nvSpPr>
          <p:cNvPr id="4" name="日付プレースホルダー 3"/>
          <p:cNvSpPr>
            <a:spLocks noGrp="1"/>
          </p:cNvSpPr>
          <p:nvPr>
            <p:ph type="dt" sz="half" idx="10"/>
          </p:nvPr>
        </p:nvSpPr>
        <p:spPr>
          <a:xfrm>
            <a:off x="628650" y="6356351"/>
            <a:ext cx="2057400" cy="365125"/>
          </a:xfrm>
          <a:prstGeom prst="rect">
            <a:avLst/>
          </a:prstGeom>
        </p:spPr>
        <p:txBody>
          <a:bodyPr/>
          <a:lstStyle/>
          <a:p>
            <a:fld id="{B13C5434-16EA-47BD-BAAC-6EC0A410D7B3}" type="datetime1">
              <a:rPr kumimoji="1" lang="ja-JP" altLang="en-US" smtClean="0"/>
              <a:t>2025/1/30</a:t>
            </a:fld>
            <a:endParaRPr kumimoji="1" lang="ja-JP" altLang="en-US" dirty="0"/>
          </a:p>
        </p:txBody>
      </p:sp>
      <p:sp>
        <p:nvSpPr>
          <p:cNvPr id="5" name="フッター プレースホルダー 4"/>
          <p:cNvSpPr>
            <a:spLocks noGrp="1"/>
          </p:cNvSpPr>
          <p:nvPr>
            <p:ph type="ftr" sz="quarter" idx="11"/>
          </p:nvPr>
        </p:nvSpPr>
        <p:spPr>
          <a:xfrm>
            <a:off x="3028951" y="6356351"/>
            <a:ext cx="3086100" cy="365125"/>
          </a:xfrm>
          <a:prstGeom prst="rect">
            <a:avLst/>
          </a:prstGeom>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C62E7ED-5E92-4048-B79A-E02ADF963BD1}" type="slidenum">
              <a:rPr kumimoji="1" lang="ja-JP" altLang="en-US" smtClean="0"/>
              <a:t>‹#›</a:t>
            </a:fld>
            <a:endParaRPr kumimoji="1" lang="ja-JP" altLang="en-US" dirty="0"/>
          </a:p>
        </p:txBody>
      </p:sp>
    </p:spTree>
    <p:extLst>
      <p:ext uri="{BB962C8B-B14F-4D97-AF65-F5344CB8AC3E}">
        <p14:creationId xmlns:p14="http://schemas.microsoft.com/office/powerpoint/2010/main" val="283008059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628650" y="6356351"/>
            <a:ext cx="2057400" cy="365125"/>
          </a:xfrm>
          <a:prstGeom prst="rect">
            <a:avLst/>
          </a:prstGeom>
        </p:spPr>
        <p:txBody>
          <a:bodyPr/>
          <a:lstStyle/>
          <a:p>
            <a:fld id="{357A6EAF-EE9B-4133-99BC-D422249AD04F}" type="datetime1">
              <a:rPr kumimoji="1" lang="ja-JP" altLang="en-US" smtClean="0"/>
              <a:t>2025/1/30</a:t>
            </a:fld>
            <a:endParaRPr kumimoji="1" lang="ja-JP" altLang="en-US" dirty="0"/>
          </a:p>
        </p:txBody>
      </p:sp>
      <p:sp>
        <p:nvSpPr>
          <p:cNvPr id="5" name="フッター プレースホルダー 4"/>
          <p:cNvSpPr>
            <a:spLocks noGrp="1"/>
          </p:cNvSpPr>
          <p:nvPr>
            <p:ph type="ftr" sz="quarter" idx="11"/>
          </p:nvPr>
        </p:nvSpPr>
        <p:spPr>
          <a:xfrm>
            <a:off x="3028951" y="6356351"/>
            <a:ext cx="3086100" cy="365125"/>
          </a:xfrm>
          <a:prstGeom prst="rect">
            <a:avLst/>
          </a:prstGeom>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C62E7ED-5E92-4048-B79A-E02ADF963BD1}" type="slidenum">
              <a:rPr kumimoji="1" lang="ja-JP" altLang="en-US" smtClean="0"/>
              <a:t>‹#›</a:t>
            </a:fld>
            <a:endParaRPr kumimoji="1" lang="ja-JP" altLang="en-US" dirty="0"/>
          </a:p>
        </p:txBody>
      </p:sp>
    </p:spTree>
    <p:extLst>
      <p:ext uri="{BB962C8B-B14F-4D97-AF65-F5344CB8AC3E}">
        <p14:creationId xmlns:p14="http://schemas.microsoft.com/office/powerpoint/2010/main" val="3890764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4408" y="365125"/>
            <a:ext cx="1970943"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1" y="365125"/>
            <a:ext cx="577508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628650" y="6356351"/>
            <a:ext cx="2057400" cy="365125"/>
          </a:xfrm>
          <a:prstGeom prst="rect">
            <a:avLst/>
          </a:prstGeom>
        </p:spPr>
        <p:txBody>
          <a:bodyPr/>
          <a:lstStyle/>
          <a:p>
            <a:fld id="{38884304-5016-4C7B-84D6-3A7C24DD1381}" type="datetime1">
              <a:rPr kumimoji="1" lang="ja-JP" altLang="en-US" smtClean="0"/>
              <a:t>2025/1/30</a:t>
            </a:fld>
            <a:endParaRPr kumimoji="1" lang="ja-JP" altLang="en-US" dirty="0"/>
          </a:p>
        </p:txBody>
      </p:sp>
      <p:sp>
        <p:nvSpPr>
          <p:cNvPr id="5" name="フッター プレースホルダー 4"/>
          <p:cNvSpPr>
            <a:spLocks noGrp="1"/>
          </p:cNvSpPr>
          <p:nvPr>
            <p:ph type="ftr" sz="quarter" idx="11"/>
          </p:nvPr>
        </p:nvSpPr>
        <p:spPr>
          <a:xfrm>
            <a:off x="3028951" y="6356351"/>
            <a:ext cx="3086100" cy="365125"/>
          </a:xfrm>
          <a:prstGeom prst="rect">
            <a:avLst/>
          </a:prstGeom>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C62E7ED-5E92-4048-B79A-E02ADF963BD1}" type="slidenum">
              <a:rPr kumimoji="1" lang="ja-JP" altLang="en-US" smtClean="0"/>
              <a:t>‹#›</a:t>
            </a:fld>
            <a:endParaRPr kumimoji="1" lang="ja-JP" altLang="en-US" dirty="0"/>
          </a:p>
        </p:txBody>
      </p:sp>
    </p:spTree>
    <p:extLst>
      <p:ext uri="{BB962C8B-B14F-4D97-AF65-F5344CB8AC3E}">
        <p14:creationId xmlns:p14="http://schemas.microsoft.com/office/powerpoint/2010/main" val="1532120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628650" y="6356351"/>
            <a:ext cx="2057400" cy="365125"/>
          </a:xfrm>
          <a:prstGeom prst="rect">
            <a:avLst/>
          </a:prstGeom>
        </p:spPr>
        <p:txBody>
          <a:bodyPr/>
          <a:lstStyle/>
          <a:p>
            <a:fld id="{29CCD70D-5E5D-4C9F-B10B-F0BA23DDAAB9}" type="datetime1">
              <a:rPr kumimoji="1" lang="ja-JP" altLang="en-US" smtClean="0"/>
              <a:t>2025/1/30</a:t>
            </a:fld>
            <a:endParaRPr kumimoji="1" lang="ja-JP" altLang="en-US" dirty="0"/>
          </a:p>
        </p:txBody>
      </p:sp>
      <p:sp>
        <p:nvSpPr>
          <p:cNvPr id="5" name="フッター プレースホルダー 4"/>
          <p:cNvSpPr>
            <a:spLocks noGrp="1"/>
          </p:cNvSpPr>
          <p:nvPr>
            <p:ph type="ftr" sz="quarter" idx="11"/>
          </p:nvPr>
        </p:nvSpPr>
        <p:spPr>
          <a:xfrm>
            <a:off x="3028951" y="6356351"/>
            <a:ext cx="3086100" cy="365125"/>
          </a:xfrm>
          <a:prstGeom prst="rect">
            <a:avLst/>
          </a:prstGeom>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C62E7ED-5E92-4048-B79A-E02ADF963BD1}" type="slidenum">
              <a:rPr kumimoji="1" lang="ja-JP" altLang="en-US" smtClean="0"/>
              <a:t>‹#›</a:t>
            </a:fld>
            <a:endParaRPr kumimoji="1" lang="ja-JP" altLang="en-US" dirty="0"/>
          </a:p>
        </p:txBody>
      </p:sp>
    </p:spTree>
    <p:extLst>
      <p:ext uri="{BB962C8B-B14F-4D97-AF65-F5344CB8AC3E}">
        <p14:creationId xmlns:p14="http://schemas.microsoft.com/office/powerpoint/2010/main" val="2795649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4254" y="1709739"/>
            <a:ext cx="7886700" cy="2852737"/>
          </a:xfrm>
        </p:spPr>
        <p:txBody>
          <a:bodyPr anchor="b"/>
          <a:lstStyle>
            <a:lvl1pPr>
              <a:defRPr sz="5539"/>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4254" y="4589464"/>
            <a:ext cx="7886700" cy="1500187"/>
          </a:xfrm>
        </p:spPr>
        <p:txBody>
          <a:bodyPr/>
          <a:lstStyle>
            <a:lvl1pPr marL="0" indent="0">
              <a:buNone/>
              <a:defRPr sz="2215">
                <a:solidFill>
                  <a:schemeClr val="tx1">
                    <a:tint val="75000"/>
                  </a:schemeClr>
                </a:solidFill>
              </a:defRPr>
            </a:lvl1pPr>
            <a:lvl2pPr marL="422041" indent="0">
              <a:buNone/>
              <a:defRPr sz="1846">
                <a:solidFill>
                  <a:schemeClr val="tx1">
                    <a:tint val="75000"/>
                  </a:schemeClr>
                </a:solidFill>
              </a:defRPr>
            </a:lvl2pPr>
            <a:lvl3pPr marL="844083" indent="0">
              <a:buNone/>
              <a:defRPr sz="1662">
                <a:solidFill>
                  <a:schemeClr val="tx1">
                    <a:tint val="75000"/>
                  </a:schemeClr>
                </a:solidFill>
              </a:defRPr>
            </a:lvl3pPr>
            <a:lvl4pPr marL="1266124" indent="0">
              <a:buNone/>
              <a:defRPr sz="1477">
                <a:solidFill>
                  <a:schemeClr val="tx1">
                    <a:tint val="75000"/>
                  </a:schemeClr>
                </a:solidFill>
              </a:defRPr>
            </a:lvl4pPr>
            <a:lvl5pPr marL="1688165" indent="0">
              <a:buNone/>
              <a:defRPr sz="1477">
                <a:solidFill>
                  <a:schemeClr val="tx1">
                    <a:tint val="75000"/>
                  </a:schemeClr>
                </a:solidFill>
              </a:defRPr>
            </a:lvl5pPr>
            <a:lvl6pPr marL="2110207" indent="0">
              <a:buNone/>
              <a:defRPr sz="1477">
                <a:solidFill>
                  <a:schemeClr val="tx1">
                    <a:tint val="75000"/>
                  </a:schemeClr>
                </a:solidFill>
              </a:defRPr>
            </a:lvl6pPr>
            <a:lvl7pPr marL="2532248" indent="0">
              <a:buNone/>
              <a:defRPr sz="1477">
                <a:solidFill>
                  <a:schemeClr val="tx1">
                    <a:tint val="75000"/>
                  </a:schemeClr>
                </a:solidFill>
              </a:defRPr>
            </a:lvl7pPr>
            <a:lvl8pPr marL="2954289" indent="0">
              <a:buNone/>
              <a:defRPr sz="1477">
                <a:solidFill>
                  <a:schemeClr val="tx1">
                    <a:tint val="75000"/>
                  </a:schemeClr>
                </a:solidFill>
              </a:defRPr>
            </a:lvl8pPr>
            <a:lvl9pPr marL="3376331" indent="0">
              <a:buNone/>
              <a:defRPr sz="1477">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a:xfrm>
            <a:off x="628650" y="6356351"/>
            <a:ext cx="2057400" cy="365125"/>
          </a:xfrm>
          <a:prstGeom prst="rect">
            <a:avLst/>
          </a:prstGeom>
        </p:spPr>
        <p:txBody>
          <a:bodyPr/>
          <a:lstStyle/>
          <a:p>
            <a:fld id="{112DA04B-E975-4801-A666-BB1975B08A2C}" type="datetime1">
              <a:rPr kumimoji="1" lang="ja-JP" altLang="en-US" smtClean="0"/>
              <a:t>2025/1/30</a:t>
            </a:fld>
            <a:endParaRPr kumimoji="1" lang="ja-JP" altLang="en-US" dirty="0"/>
          </a:p>
        </p:txBody>
      </p:sp>
      <p:sp>
        <p:nvSpPr>
          <p:cNvPr id="5" name="フッター プレースホルダー 4"/>
          <p:cNvSpPr>
            <a:spLocks noGrp="1"/>
          </p:cNvSpPr>
          <p:nvPr>
            <p:ph type="ftr" sz="quarter" idx="11"/>
          </p:nvPr>
        </p:nvSpPr>
        <p:spPr>
          <a:xfrm>
            <a:off x="3028951" y="6356351"/>
            <a:ext cx="3086100" cy="365125"/>
          </a:xfrm>
          <a:prstGeom prst="rect">
            <a:avLst/>
          </a:prstGeom>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C62E7ED-5E92-4048-B79A-E02ADF963BD1}" type="slidenum">
              <a:rPr kumimoji="1" lang="ja-JP" altLang="en-US" smtClean="0"/>
              <a:t>‹#›</a:t>
            </a:fld>
            <a:endParaRPr kumimoji="1" lang="ja-JP" altLang="en-US" dirty="0"/>
          </a:p>
        </p:txBody>
      </p:sp>
    </p:spTree>
    <p:extLst>
      <p:ext uri="{BB962C8B-B14F-4D97-AF65-F5344CB8AC3E}">
        <p14:creationId xmlns:p14="http://schemas.microsoft.com/office/powerpoint/2010/main" val="2038784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1" y="1825625"/>
            <a:ext cx="3873011"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2339" y="1825625"/>
            <a:ext cx="3873012"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a:xfrm>
            <a:off x="628650" y="6356351"/>
            <a:ext cx="2057400" cy="365125"/>
          </a:xfrm>
          <a:prstGeom prst="rect">
            <a:avLst/>
          </a:prstGeom>
        </p:spPr>
        <p:txBody>
          <a:bodyPr/>
          <a:lstStyle/>
          <a:p>
            <a:fld id="{B7D96AED-14B9-486F-981C-3EBA111493E4}" type="datetime1">
              <a:rPr kumimoji="1" lang="ja-JP" altLang="en-US" smtClean="0"/>
              <a:t>2025/1/30</a:t>
            </a:fld>
            <a:endParaRPr kumimoji="1" lang="ja-JP" altLang="en-US" dirty="0"/>
          </a:p>
        </p:txBody>
      </p:sp>
      <p:sp>
        <p:nvSpPr>
          <p:cNvPr id="6" name="フッター プレースホルダー 5"/>
          <p:cNvSpPr>
            <a:spLocks noGrp="1"/>
          </p:cNvSpPr>
          <p:nvPr>
            <p:ph type="ftr" sz="quarter" idx="11"/>
          </p:nvPr>
        </p:nvSpPr>
        <p:spPr>
          <a:xfrm>
            <a:off x="3028951" y="6356351"/>
            <a:ext cx="3086100" cy="365125"/>
          </a:xfrm>
          <a:prstGeom prst="rect">
            <a:avLst/>
          </a:prstGeom>
        </p:spPr>
        <p:txBody>
          <a:bodyPr/>
          <a:lstStyle/>
          <a:p>
            <a:endParaRPr kumimoji="1" lang="ja-JP" altLang="en-US" dirty="0"/>
          </a:p>
        </p:txBody>
      </p:sp>
      <p:sp>
        <p:nvSpPr>
          <p:cNvPr id="7" name="スライド番号プレースホルダー 6"/>
          <p:cNvSpPr>
            <a:spLocks noGrp="1"/>
          </p:cNvSpPr>
          <p:nvPr>
            <p:ph type="sldNum" sz="quarter" idx="12"/>
          </p:nvPr>
        </p:nvSpPr>
        <p:spPr>
          <a:xfrm>
            <a:off x="8586699" y="6394142"/>
            <a:ext cx="423863" cy="365125"/>
          </a:xfrm>
        </p:spPr>
        <p:txBody>
          <a:bodyPr/>
          <a:lstStyle>
            <a:lvl1pPr>
              <a:defRPr b="0">
                <a:solidFill>
                  <a:schemeClr val="bg1"/>
                </a:solidFill>
                <a:latin typeface="Gill Sans Ultra Bold" panose="020B0A02020104020203" pitchFamily="34" charset="0"/>
                <a:ea typeface="BIZ UDゴシック" panose="020B0400000000000000" pitchFamily="49" charset="-128"/>
              </a:defRPr>
            </a:lvl1pPr>
          </a:lstStyle>
          <a:p>
            <a:fld id="{FC62E7ED-5E92-4048-B79A-E02ADF963BD1}" type="slidenum">
              <a:rPr kumimoji="1" lang="ja-JP" altLang="en-US" smtClean="0"/>
              <a:pPr/>
              <a:t>‹#›</a:t>
            </a:fld>
            <a:endParaRPr kumimoji="1" lang="ja-JP" altLang="en-US" dirty="0"/>
          </a:p>
        </p:txBody>
      </p:sp>
    </p:spTree>
    <p:extLst>
      <p:ext uri="{BB962C8B-B14F-4D97-AF65-F5344CB8AC3E}">
        <p14:creationId xmlns:p14="http://schemas.microsoft.com/office/powerpoint/2010/main" val="3039161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116"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116" y="1681163"/>
            <a:ext cx="3868615" cy="82391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116" y="2505075"/>
            <a:ext cx="3868615"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1" y="1681163"/>
            <a:ext cx="3887665" cy="82391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1" y="2505075"/>
            <a:ext cx="3887665"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a:xfrm>
            <a:off x="628650" y="6356351"/>
            <a:ext cx="2057400" cy="365125"/>
          </a:xfrm>
          <a:prstGeom prst="rect">
            <a:avLst/>
          </a:prstGeom>
        </p:spPr>
        <p:txBody>
          <a:bodyPr/>
          <a:lstStyle/>
          <a:p>
            <a:fld id="{C6206695-8104-4C07-A21D-DFD19817B6E8}" type="datetime1">
              <a:rPr kumimoji="1" lang="ja-JP" altLang="en-US" smtClean="0"/>
              <a:t>2025/1/30</a:t>
            </a:fld>
            <a:endParaRPr kumimoji="1" lang="ja-JP" altLang="en-US" dirty="0"/>
          </a:p>
        </p:txBody>
      </p:sp>
      <p:sp>
        <p:nvSpPr>
          <p:cNvPr id="8" name="フッター プレースホルダー 7"/>
          <p:cNvSpPr>
            <a:spLocks noGrp="1"/>
          </p:cNvSpPr>
          <p:nvPr>
            <p:ph type="ftr" sz="quarter" idx="11"/>
          </p:nvPr>
        </p:nvSpPr>
        <p:spPr>
          <a:xfrm>
            <a:off x="3028951" y="6356351"/>
            <a:ext cx="3086100" cy="365125"/>
          </a:xfrm>
          <a:prstGeom prst="rect">
            <a:avLst/>
          </a:prstGeom>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FC62E7ED-5E92-4048-B79A-E02ADF963BD1}" type="slidenum">
              <a:rPr kumimoji="1" lang="ja-JP" altLang="en-US" smtClean="0"/>
              <a:t>‹#›</a:t>
            </a:fld>
            <a:endParaRPr kumimoji="1" lang="ja-JP" altLang="en-US" dirty="0"/>
          </a:p>
        </p:txBody>
      </p:sp>
    </p:spTree>
    <p:extLst>
      <p:ext uri="{BB962C8B-B14F-4D97-AF65-F5344CB8AC3E}">
        <p14:creationId xmlns:p14="http://schemas.microsoft.com/office/powerpoint/2010/main" val="2227325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a:xfrm>
            <a:off x="628650" y="6356351"/>
            <a:ext cx="2057400" cy="365125"/>
          </a:xfrm>
          <a:prstGeom prst="rect">
            <a:avLst/>
          </a:prstGeom>
        </p:spPr>
        <p:txBody>
          <a:bodyPr/>
          <a:lstStyle/>
          <a:p>
            <a:fld id="{00F8972E-6136-4F7B-9239-5A2D8580F9D1}" type="datetime1">
              <a:rPr kumimoji="1" lang="ja-JP" altLang="en-US" smtClean="0"/>
              <a:t>2025/1/30</a:t>
            </a:fld>
            <a:endParaRPr kumimoji="1" lang="ja-JP" altLang="en-US" dirty="0"/>
          </a:p>
        </p:txBody>
      </p:sp>
      <p:sp>
        <p:nvSpPr>
          <p:cNvPr id="4" name="フッター プレースホルダー 3"/>
          <p:cNvSpPr>
            <a:spLocks noGrp="1"/>
          </p:cNvSpPr>
          <p:nvPr>
            <p:ph type="ftr" sz="quarter" idx="11"/>
          </p:nvPr>
        </p:nvSpPr>
        <p:spPr>
          <a:xfrm>
            <a:off x="3028951" y="6356351"/>
            <a:ext cx="3086100" cy="365125"/>
          </a:xfrm>
          <a:prstGeom prst="rect">
            <a:avLst/>
          </a:prstGeom>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FC62E7ED-5E92-4048-B79A-E02ADF963BD1}" type="slidenum">
              <a:rPr kumimoji="1" lang="ja-JP" altLang="en-US" smtClean="0"/>
              <a:t>‹#›</a:t>
            </a:fld>
            <a:endParaRPr kumimoji="1" lang="ja-JP" altLang="en-US" dirty="0"/>
          </a:p>
        </p:txBody>
      </p:sp>
    </p:spTree>
    <p:extLst>
      <p:ext uri="{BB962C8B-B14F-4D97-AF65-F5344CB8AC3E}">
        <p14:creationId xmlns:p14="http://schemas.microsoft.com/office/powerpoint/2010/main" val="421371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628650" y="6356351"/>
            <a:ext cx="2057400" cy="365125"/>
          </a:xfrm>
          <a:prstGeom prst="rect">
            <a:avLst/>
          </a:prstGeom>
        </p:spPr>
        <p:txBody>
          <a:bodyPr/>
          <a:lstStyle/>
          <a:p>
            <a:fld id="{B676FA37-28F3-4B95-ABE1-8775EDCBB08C}" type="datetime1">
              <a:rPr kumimoji="1" lang="ja-JP" altLang="en-US" smtClean="0"/>
              <a:t>2025/1/30</a:t>
            </a:fld>
            <a:endParaRPr kumimoji="1" lang="ja-JP" altLang="en-US" dirty="0"/>
          </a:p>
        </p:txBody>
      </p:sp>
      <p:sp>
        <p:nvSpPr>
          <p:cNvPr id="3" name="フッター プレースホルダー 2"/>
          <p:cNvSpPr>
            <a:spLocks noGrp="1"/>
          </p:cNvSpPr>
          <p:nvPr>
            <p:ph type="ftr" sz="quarter" idx="11"/>
          </p:nvPr>
        </p:nvSpPr>
        <p:spPr>
          <a:xfrm>
            <a:off x="3028951" y="6356351"/>
            <a:ext cx="3086100" cy="365125"/>
          </a:xfrm>
          <a:prstGeom prst="rect">
            <a:avLst/>
          </a:prstGeom>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FC62E7ED-5E92-4048-B79A-E02ADF963BD1}" type="slidenum">
              <a:rPr kumimoji="1" lang="ja-JP" altLang="en-US" smtClean="0"/>
              <a:t>‹#›</a:t>
            </a:fld>
            <a:endParaRPr kumimoji="1" lang="ja-JP" altLang="en-US" dirty="0"/>
          </a:p>
        </p:txBody>
      </p:sp>
    </p:spTree>
    <p:extLst>
      <p:ext uri="{BB962C8B-B14F-4D97-AF65-F5344CB8AC3E}">
        <p14:creationId xmlns:p14="http://schemas.microsoft.com/office/powerpoint/2010/main" val="415576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115" y="457200"/>
            <a:ext cx="2948354" cy="1600200"/>
          </a:xfrm>
        </p:spPr>
        <p:txBody>
          <a:bodyPr anchor="b"/>
          <a:lstStyle>
            <a:lvl1pPr>
              <a:defRPr sz="2954"/>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666" y="987426"/>
            <a:ext cx="4629150" cy="4873625"/>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115" y="2057400"/>
            <a:ext cx="2948354" cy="3811588"/>
          </a:xfrm>
        </p:spPr>
        <p:txBody>
          <a:bodyPr/>
          <a:lstStyle>
            <a:lvl1pPr marL="0" indent="0">
              <a:buNone/>
              <a:defRPr sz="1477"/>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628650" y="6356351"/>
            <a:ext cx="2057400" cy="365125"/>
          </a:xfrm>
          <a:prstGeom prst="rect">
            <a:avLst/>
          </a:prstGeom>
        </p:spPr>
        <p:txBody>
          <a:bodyPr/>
          <a:lstStyle/>
          <a:p>
            <a:fld id="{6B74CAB8-0117-4498-92F4-43B01D041497}" type="datetime1">
              <a:rPr kumimoji="1" lang="ja-JP" altLang="en-US" smtClean="0"/>
              <a:t>2025/1/30</a:t>
            </a:fld>
            <a:endParaRPr kumimoji="1" lang="ja-JP" altLang="en-US" dirty="0"/>
          </a:p>
        </p:txBody>
      </p:sp>
      <p:sp>
        <p:nvSpPr>
          <p:cNvPr id="6" name="フッター プレースホルダー 5"/>
          <p:cNvSpPr>
            <a:spLocks noGrp="1"/>
          </p:cNvSpPr>
          <p:nvPr>
            <p:ph type="ftr" sz="quarter" idx="11"/>
          </p:nvPr>
        </p:nvSpPr>
        <p:spPr>
          <a:xfrm>
            <a:off x="3028951" y="6356351"/>
            <a:ext cx="3086100" cy="365125"/>
          </a:xfrm>
          <a:prstGeom prst="rect">
            <a:avLst/>
          </a:prstGeom>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FC62E7ED-5E92-4048-B79A-E02ADF963BD1}" type="slidenum">
              <a:rPr kumimoji="1" lang="ja-JP" altLang="en-US" smtClean="0"/>
              <a:t>‹#›</a:t>
            </a:fld>
            <a:endParaRPr kumimoji="1" lang="ja-JP" altLang="en-US" dirty="0"/>
          </a:p>
        </p:txBody>
      </p:sp>
    </p:spTree>
    <p:extLst>
      <p:ext uri="{BB962C8B-B14F-4D97-AF65-F5344CB8AC3E}">
        <p14:creationId xmlns:p14="http://schemas.microsoft.com/office/powerpoint/2010/main" val="3201943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115" y="457200"/>
            <a:ext cx="2948354" cy="1600200"/>
          </a:xfrm>
        </p:spPr>
        <p:txBody>
          <a:bodyPr anchor="b"/>
          <a:lstStyle>
            <a:lvl1pPr>
              <a:defRPr sz="2954"/>
            </a:lvl1pPr>
          </a:lstStyle>
          <a:p>
            <a:r>
              <a:rPr kumimoji="1" lang="ja-JP" altLang="en-US"/>
              <a:t>マスター タイトルの書式設定</a:t>
            </a:r>
          </a:p>
        </p:txBody>
      </p:sp>
      <p:sp>
        <p:nvSpPr>
          <p:cNvPr id="3" name="図プレースホルダー 2"/>
          <p:cNvSpPr>
            <a:spLocks noGrp="1"/>
          </p:cNvSpPr>
          <p:nvPr>
            <p:ph type="pic" idx="1"/>
          </p:nvPr>
        </p:nvSpPr>
        <p:spPr>
          <a:xfrm>
            <a:off x="3887666" y="987426"/>
            <a:ext cx="4629150" cy="4873625"/>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endParaRPr kumimoji="1" lang="ja-JP" altLang="en-US" dirty="0"/>
          </a:p>
        </p:txBody>
      </p:sp>
      <p:sp>
        <p:nvSpPr>
          <p:cNvPr id="4" name="テキスト プレースホルダー 3"/>
          <p:cNvSpPr>
            <a:spLocks noGrp="1"/>
          </p:cNvSpPr>
          <p:nvPr>
            <p:ph type="body" sz="half" idx="2"/>
          </p:nvPr>
        </p:nvSpPr>
        <p:spPr>
          <a:xfrm>
            <a:off x="630115" y="2057400"/>
            <a:ext cx="2948354" cy="3811588"/>
          </a:xfrm>
        </p:spPr>
        <p:txBody>
          <a:bodyPr/>
          <a:lstStyle>
            <a:lvl1pPr marL="0" indent="0">
              <a:buNone/>
              <a:defRPr sz="1477"/>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628650" y="6356351"/>
            <a:ext cx="2057400" cy="365125"/>
          </a:xfrm>
          <a:prstGeom prst="rect">
            <a:avLst/>
          </a:prstGeom>
        </p:spPr>
        <p:txBody>
          <a:bodyPr/>
          <a:lstStyle/>
          <a:p>
            <a:fld id="{880B5C03-EE04-4A4A-8724-2A08695B6184}" type="datetime1">
              <a:rPr kumimoji="1" lang="ja-JP" altLang="en-US" smtClean="0"/>
              <a:t>2025/1/30</a:t>
            </a:fld>
            <a:endParaRPr kumimoji="1" lang="ja-JP" altLang="en-US" dirty="0"/>
          </a:p>
        </p:txBody>
      </p:sp>
      <p:sp>
        <p:nvSpPr>
          <p:cNvPr id="6" name="フッター プレースホルダー 5"/>
          <p:cNvSpPr>
            <a:spLocks noGrp="1"/>
          </p:cNvSpPr>
          <p:nvPr>
            <p:ph type="ftr" sz="quarter" idx="11"/>
          </p:nvPr>
        </p:nvSpPr>
        <p:spPr>
          <a:xfrm>
            <a:off x="3028951" y="6356351"/>
            <a:ext cx="3086100" cy="365125"/>
          </a:xfrm>
          <a:prstGeom prst="rect">
            <a:avLst/>
          </a:prstGeom>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FC62E7ED-5E92-4048-B79A-E02ADF963BD1}" type="slidenum">
              <a:rPr kumimoji="1" lang="ja-JP" altLang="en-US" smtClean="0"/>
              <a:t>‹#›</a:t>
            </a:fld>
            <a:endParaRPr kumimoji="1" lang="ja-JP" altLang="en-US" dirty="0"/>
          </a:p>
        </p:txBody>
      </p:sp>
    </p:spTree>
    <p:extLst>
      <p:ext uri="{BB962C8B-B14F-4D97-AF65-F5344CB8AC3E}">
        <p14:creationId xmlns:p14="http://schemas.microsoft.com/office/powerpoint/2010/main" val="838962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図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596725" y="6253376"/>
            <a:ext cx="480012" cy="529273"/>
          </a:xfrm>
          <a:prstGeom prst="rect">
            <a:avLst/>
          </a:prstGeom>
        </p:spPr>
      </p:pic>
      <p:sp>
        <p:nvSpPr>
          <p:cNvPr id="2" name="タイトル プレースホルダー 1"/>
          <p:cNvSpPr>
            <a:spLocks noGrp="1"/>
          </p:cNvSpPr>
          <p:nvPr>
            <p:ph type="title"/>
          </p:nvPr>
        </p:nvSpPr>
        <p:spPr>
          <a:xfrm>
            <a:off x="0" y="0"/>
            <a:ext cx="9144000" cy="681037"/>
          </a:xfrm>
          <a:prstGeom prst="rect">
            <a:avLst/>
          </a:prstGeom>
          <a:solidFill>
            <a:srgbClr val="E50038"/>
          </a:solidFill>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341076" y="942656"/>
            <a:ext cx="8440067" cy="5234307"/>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スライド番号プレースホルダー 5"/>
          <p:cNvSpPr>
            <a:spLocks noGrp="1"/>
          </p:cNvSpPr>
          <p:nvPr>
            <p:ph type="sldNum" sz="quarter" idx="4"/>
          </p:nvPr>
        </p:nvSpPr>
        <p:spPr>
          <a:xfrm>
            <a:off x="8624799" y="6394142"/>
            <a:ext cx="423863" cy="365125"/>
          </a:xfrm>
          <a:prstGeom prst="rect">
            <a:avLst/>
          </a:prstGeom>
        </p:spPr>
        <p:txBody>
          <a:bodyPr vert="horz" lIns="91440" tIns="45720" rIns="91440" bIns="45720" rtlCol="0" anchor="ctr"/>
          <a:lstStyle>
            <a:lvl1pPr algn="r">
              <a:defRPr sz="900" b="1">
                <a:solidFill>
                  <a:schemeClr val="bg1"/>
                </a:solidFill>
                <a:effectLst/>
                <a:latin typeface="Verdana" panose="020B0604030504040204" pitchFamily="34" charset="0"/>
              </a:defRPr>
            </a:lvl1pPr>
          </a:lstStyle>
          <a:p>
            <a:fld id="{FC62E7ED-5E92-4048-B79A-E02ADF963BD1}" type="slidenum">
              <a:rPr kumimoji="1" lang="ja-JP" altLang="en-US" smtClean="0"/>
              <a:pPr/>
              <a:t>‹#›</a:t>
            </a:fld>
            <a:endParaRPr kumimoji="1" lang="ja-JP" altLang="en-US" dirty="0"/>
          </a:p>
        </p:txBody>
      </p:sp>
      <p:sp>
        <p:nvSpPr>
          <p:cNvPr id="10" name="日付プレースホルダー 3"/>
          <p:cNvSpPr>
            <a:spLocks noGrp="1"/>
          </p:cNvSpPr>
          <p:nvPr>
            <p:ph type="dt" sz="half" idx="2"/>
          </p:nvPr>
        </p:nvSpPr>
        <p:spPr>
          <a:xfrm>
            <a:off x="146050" y="6356351"/>
            <a:ext cx="2057400" cy="365125"/>
          </a:xfrm>
          <a:prstGeom prst="rect">
            <a:avLst/>
          </a:prstGeom>
        </p:spPr>
        <p:txBody>
          <a:bodyPr/>
          <a:lstStyle>
            <a:lvl1pPr>
              <a:defRPr>
                <a:latin typeface="BIZ UDゴシック" panose="020B0400000000000000" pitchFamily="49" charset="-128"/>
                <a:ea typeface="BIZ UDゴシック" panose="020B0400000000000000" pitchFamily="49" charset="-128"/>
              </a:defRPr>
            </a:lvl1pPr>
          </a:lstStyle>
          <a:p>
            <a:fld id="{312C44C8-B2D2-414B-B35A-C6417D15A332}" type="datetime1">
              <a:rPr kumimoji="1" lang="ja-JP" altLang="en-US" smtClean="0"/>
              <a:t>2025/1/30</a:t>
            </a:fld>
            <a:endParaRPr kumimoji="1" lang="ja-JP" altLang="en-US" dirty="0"/>
          </a:p>
        </p:txBody>
      </p:sp>
      <p:sp>
        <p:nvSpPr>
          <p:cNvPr id="11" name="フッター プレースホルダー 4"/>
          <p:cNvSpPr>
            <a:spLocks noGrp="1"/>
          </p:cNvSpPr>
          <p:nvPr>
            <p:ph type="ftr" sz="quarter" idx="3"/>
          </p:nvPr>
        </p:nvSpPr>
        <p:spPr>
          <a:xfrm>
            <a:off x="3028951" y="6356351"/>
            <a:ext cx="3086100" cy="365125"/>
          </a:xfrm>
          <a:prstGeom prst="rect">
            <a:avLst/>
          </a:prstGeom>
        </p:spPr>
        <p:txBody>
          <a:bodyPr/>
          <a:lstStyle>
            <a:lvl1pPr>
              <a:defRPr>
                <a:latin typeface="BIZ UDゴシック" panose="020B0400000000000000" pitchFamily="49" charset="-128"/>
                <a:ea typeface="BIZ UDゴシック" panose="020B0400000000000000" pitchFamily="49" charset="-128"/>
              </a:defRPr>
            </a:lvl1pPr>
          </a:lstStyle>
          <a:p>
            <a:endParaRPr kumimoji="1" lang="ja-JP" altLang="en-US" dirty="0"/>
          </a:p>
        </p:txBody>
      </p:sp>
      <p:pic>
        <p:nvPicPr>
          <p:cNvPr id="88" name="図 8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502888" y="6638280"/>
            <a:ext cx="7079800" cy="136150"/>
          </a:xfrm>
          <a:prstGeom prst="rect">
            <a:avLst/>
          </a:prstGeom>
        </p:spPr>
      </p:pic>
      <p:pic>
        <p:nvPicPr>
          <p:cNvPr id="89" name="コンテンツ プレースホルダー 1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17975" y="6343756"/>
            <a:ext cx="1398949" cy="442883"/>
          </a:xfrm>
          <a:prstGeom prst="rect">
            <a:avLst/>
          </a:prstGeom>
        </p:spPr>
      </p:pic>
    </p:spTree>
    <p:extLst>
      <p:ext uri="{BB962C8B-B14F-4D97-AF65-F5344CB8AC3E}">
        <p14:creationId xmlns:p14="http://schemas.microsoft.com/office/powerpoint/2010/main" val="1998145529"/>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iming>
    <p:tnLst>
      <p:par>
        <p:cTn id="1" dur="indefinite" restart="never" nodeType="tmRoot"/>
      </p:par>
    </p:tnLst>
  </p:timing>
  <p:hf hdr="0" ftr="0" dt="0"/>
  <p:txStyles>
    <p:titleStyle>
      <a:lvl1pPr algn="l" defTabSz="844083" rtl="0" eaLnBrk="1" latinLnBrk="0" hangingPunct="1">
        <a:lnSpc>
          <a:spcPct val="90000"/>
        </a:lnSpc>
        <a:spcBef>
          <a:spcPct val="0"/>
        </a:spcBef>
        <a:buNone/>
        <a:defRPr kumimoji="1" sz="3600" b="1" kern="1200">
          <a:solidFill>
            <a:schemeClr val="bg1"/>
          </a:solidFill>
          <a:latin typeface="BIZ UDゴシック" panose="020B0400000000000000" pitchFamily="49" charset="-128"/>
          <a:ea typeface="BIZ UDゴシック" panose="020B0400000000000000" pitchFamily="49" charset="-128"/>
          <a:cs typeface="+mj-cs"/>
        </a:defRPr>
      </a:lvl1pPr>
    </p:titleStyle>
    <p:bodyStyle>
      <a:lvl1pPr marL="211021" indent="-211021" algn="l" defTabSz="844083" rtl="0" eaLnBrk="1" latinLnBrk="0" hangingPunct="1">
        <a:lnSpc>
          <a:spcPct val="90000"/>
        </a:lnSpc>
        <a:spcBef>
          <a:spcPts val="923"/>
        </a:spcBef>
        <a:buFont typeface="Arial" panose="020B0604020202020204" pitchFamily="34" charset="0"/>
        <a:buChar char="•"/>
        <a:defRPr kumimoji="1" sz="2585" kern="1200">
          <a:solidFill>
            <a:schemeClr val="tx1"/>
          </a:solidFill>
          <a:latin typeface="BIZ UDゴシック" panose="020B0400000000000000" pitchFamily="49" charset="-128"/>
          <a:ea typeface="BIZ UDゴシック" panose="020B0400000000000000" pitchFamily="49" charset="-128"/>
          <a:cs typeface="+mn-cs"/>
        </a:defRPr>
      </a:lvl1pPr>
      <a:lvl2pPr marL="633062" indent="-211021" algn="l" defTabSz="844083" rtl="0" eaLnBrk="1" latinLnBrk="0" hangingPunct="1">
        <a:lnSpc>
          <a:spcPct val="90000"/>
        </a:lnSpc>
        <a:spcBef>
          <a:spcPts val="462"/>
        </a:spcBef>
        <a:buFont typeface="Arial" panose="020B0604020202020204" pitchFamily="34" charset="0"/>
        <a:buChar char="•"/>
        <a:defRPr kumimoji="1" sz="2215" kern="1200">
          <a:solidFill>
            <a:schemeClr val="tx1"/>
          </a:solidFill>
          <a:latin typeface="BIZ UDゴシック" panose="020B0400000000000000" pitchFamily="49" charset="-128"/>
          <a:ea typeface="BIZ UDゴシック" panose="020B0400000000000000" pitchFamily="49" charset="-128"/>
          <a:cs typeface="+mn-cs"/>
        </a:defRPr>
      </a:lvl2pPr>
      <a:lvl3pPr marL="1055103" indent="-211021" algn="l" defTabSz="844083" rtl="0" eaLnBrk="1" latinLnBrk="0" hangingPunct="1">
        <a:lnSpc>
          <a:spcPct val="90000"/>
        </a:lnSpc>
        <a:spcBef>
          <a:spcPts val="462"/>
        </a:spcBef>
        <a:buFont typeface="Arial" panose="020B0604020202020204" pitchFamily="34" charset="0"/>
        <a:buChar char="•"/>
        <a:defRPr kumimoji="1" sz="1846" kern="1200">
          <a:solidFill>
            <a:schemeClr val="tx1"/>
          </a:solidFill>
          <a:latin typeface="BIZ UDゴシック" panose="020B0400000000000000" pitchFamily="49" charset="-128"/>
          <a:ea typeface="BIZ UDゴシック" panose="020B0400000000000000" pitchFamily="49" charset="-128"/>
          <a:cs typeface="+mn-cs"/>
        </a:defRPr>
      </a:lvl3pPr>
      <a:lvl4pPr marL="1477145"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BIZ UDゴシック" panose="020B0400000000000000" pitchFamily="49" charset="-128"/>
          <a:ea typeface="BIZ UDゴシック" panose="020B0400000000000000" pitchFamily="49" charset="-128"/>
          <a:cs typeface="+mn-cs"/>
        </a:defRPr>
      </a:lvl4pPr>
      <a:lvl5pPr marL="1899186"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BIZ UDゴシック" panose="020B0400000000000000" pitchFamily="49" charset="-128"/>
          <a:ea typeface="BIZ UDゴシック" panose="020B0400000000000000" pitchFamily="49" charset="-128"/>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hyperlink" Target="https://kumamoto.guide/shugaku/"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C62E7ED-5E92-4048-B79A-E02ADF963BD1}" type="slidenum">
              <a:rPr kumimoji="1" lang="ja-JP" altLang="en-US" smtClean="0"/>
              <a:t>1</a:t>
            </a:fld>
            <a:endParaRPr kumimoji="1" lang="ja-JP" altLang="en-US" dirty="0"/>
          </a:p>
        </p:txBody>
      </p:sp>
      <p:sp>
        <p:nvSpPr>
          <p:cNvPr id="4" name="正方形/長方形 3"/>
          <p:cNvSpPr/>
          <p:nvPr/>
        </p:nvSpPr>
        <p:spPr>
          <a:xfrm>
            <a:off x="946828" y="2264265"/>
            <a:ext cx="7228114" cy="1473860"/>
          </a:xfrm>
          <a:prstGeom prst="rect">
            <a:avLst/>
          </a:prstGeom>
          <a:solidFill>
            <a:srgbClr val="E50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solidFill>
                  <a:schemeClr val="bg1"/>
                </a:solidFill>
                <a:latin typeface="BIZ UDゴシック" panose="020B0400000000000000" pitchFamily="49" charset="-128"/>
                <a:ea typeface="BIZ UDゴシック" panose="020B0400000000000000" pitchFamily="49" charset="-128"/>
              </a:rPr>
              <a:t>熊本県の教育旅行について</a:t>
            </a:r>
          </a:p>
        </p:txBody>
      </p:sp>
      <p:pic>
        <p:nvPicPr>
          <p:cNvPr id="5" name="コンテンツ プレースホルダー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3492" y="764093"/>
            <a:ext cx="1522903" cy="1224639"/>
          </a:xfrm>
          <a:prstGeom prst="rect">
            <a:avLst/>
          </a:prstGeom>
        </p:spPr>
      </p:pic>
      <p:sp>
        <p:nvSpPr>
          <p:cNvPr id="7" name="正方形/長方形 6"/>
          <p:cNvSpPr/>
          <p:nvPr/>
        </p:nvSpPr>
        <p:spPr>
          <a:xfrm>
            <a:off x="2413849" y="4847579"/>
            <a:ext cx="4294073" cy="634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1" lang="ja-JP" altLang="en-US" sz="2400" b="1" dirty="0">
                <a:solidFill>
                  <a:prstClr val="black"/>
                </a:solidFill>
                <a:latin typeface="BIZ UDゴシック" panose="020B0400000000000000" pitchFamily="49" charset="-128"/>
                <a:ea typeface="BIZ UDゴシック" panose="020B0400000000000000" pitchFamily="49" charset="-128"/>
              </a:rPr>
              <a:t>令和７年１月３１日（金）</a:t>
            </a:r>
            <a:endParaRPr kumimoji="1" lang="en-US" altLang="ja-JP" sz="2400" b="1" dirty="0">
              <a:solidFill>
                <a:prstClr val="black"/>
              </a:solidFill>
              <a:latin typeface="BIZ UDゴシック" panose="020B0400000000000000" pitchFamily="49" charset="-128"/>
              <a:ea typeface="BIZ UDゴシック" panose="020B0400000000000000" pitchFamily="49" charset="-128"/>
            </a:endParaRPr>
          </a:p>
          <a:p>
            <a:pPr lvl="0" algn="ctr"/>
            <a:r>
              <a:rPr kumimoji="1" lang="ja-JP" altLang="en-US" sz="2400" b="1" dirty="0">
                <a:solidFill>
                  <a:prstClr val="black"/>
                </a:solidFill>
                <a:latin typeface="BIZ UDゴシック" panose="020B0400000000000000" pitchFamily="49" charset="-128"/>
                <a:ea typeface="BIZ UDゴシック" panose="020B0400000000000000" pitchFamily="49" charset="-128"/>
              </a:rPr>
              <a:t>熊本県観光文化部観光振興課</a:t>
            </a:r>
          </a:p>
        </p:txBody>
      </p:sp>
    </p:spTree>
    <p:extLst>
      <p:ext uri="{BB962C8B-B14F-4D97-AF65-F5344CB8AC3E}">
        <p14:creationId xmlns:p14="http://schemas.microsoft.com/office/powerpoint/2010/main" val="12353675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p:txBody>
          <a:bodyPr>
            <a:noAutofit/>
          </a:bodyPr>
          <a:lstStyle/>
          <a:p>
            <a:r>
              <a:rPr lang="ja-JP" altLang="en-US" sz="2400" dirty="0"/>
              <a:t>２</a:t>
            </a:r>
            <a:r>
              <a:rPr kumimoji="1" lang="ja-JP" altLang="en-US" sz="2400" dirty="0" smtClean="0"/>
              <a:t>　プログラム紹介</a:t>
            </a:r>
            <a:endParaRPr kumimoji="1" lang="ja-JP" altLang="en-US" sz="2400" dirty="0"/>
          </a:p>
        </p:txBody>
      </p:sp>
      <p:sp>
        <p:nvSpPr>
          <p:cNvPr id="7" name="スライド番号プレースホルダー 6"/>
          <p:cNvSpPr>
            <a:spLocks noGrp="1"/>
          </p:cNvSpPr>
          <p:nvPr>
            <p:ph type="sldNum" sz="quarter" idx="12"/>
          </p:nvPr>
        </p:nvSpPr>
        <p:spPr/>
        <p:txBody>
          <a:bodyPr/>
          <a:lstStyle/>
          <a:p>
            <a:fld id="{FC62E7ED-5E92-4048-B79A-E02ADF963BD1}" type="slidenum">
              <a:rPr kumimoji="1" lang="ja-JP" altLang="en-US" smtClean="0"/>
              <a:pPr/>
              <a:t>10</a:t>
            </a:fld>
            <a:endParaRPr kumimoji="1" lang="ja-JP" altLang="en-US" dirty="0"/>
          </a:p>
        </p:txBody>
      </p:sp>
      <p:pic>
        <p:nvPicPr>
          <p:cNvPr id="19" name="コンテンツ プレースホルダー 1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5509" y="973213"/>
            <a:ext cx="361021" cy="349656"/>
          </a:xfrm>
        </p:spPr>
      </p:pic>
      <p:sp>
        <p:nvSpPr>
          <p:cNvPr id="17" name="正方形/長方形 16"/>
          <p:cNvSpPr/>
          <p:nvPr/>
        </p:nvSpPr>
        <p:spPr>
          <a:xfrm>
            <a:off x="736530" y="973213"/>
            <a:ext cx="3000583" cy="3885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tx1"/>
                </a:solidFill>
                <a:latin typeface="BIZ UDゴシック" panose="020B0400000000000000" pitchFamily="49" charset="-128"/>
                <a:ea typeface="BIZ UDゴシック" panose="020B0400000000000000" pitchFamily="49" charset="-128"/>
              </a:rPr>
              <a:t>（２）水プログラム</a:t>
            </a:r>
            <a:endParaRPr kumimoji="1" lang="ja-JP" altLang="en-US" sz="2400" b="1" dirty="0">
              <a:solidFill>
                <a:schemeClr val="tx1"/>
              </a:solidFill>
              <a:latin typeface="BIZ UDゴシック" panose="020B0400000000000000" pitchFamily="49" charset="-128"/>
              <a:ea typeface="BIZ UDゴシック" panose="020B0400000000000000" pitchFamily="49" charset="-128"/>
            </a:endParaRPr>
          </a:p>
        </p:txBody>
      </p:sp>
      <p:sp>
        <p:nvSpPr>
          <p:cNvPr id="22" name="正方形/長方形 21"/>
          <p:cNvSpPr/>
          <p:nvPr/>
        </p:nvSpPr>
        <p:spPr>
          <a:xfrm>
            <a:off x="556020" y="1615045"/>
            <a:ext cx="7522098" cy="45838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sz="2400" dirty="0">
              <a:solidFill>
                <a:schemeClr val="tx1"/>
              </a:solidFill>
              <a:latin typeface="BIZ UDゴシック" panose="020B0400000000000000" pitchFamily="49" charset="-128"/>
              <a:ea typeface="BIZ UDゴシック" panose="020B0400000000000000" pitchFamily="49" charset="-128"/>
            </a:endParaRPr>
          </a:p>
        </p:txBody>
      </p:sp>
      <p:sp>
        <p:nvSpPr>
          <p:cNvPr id="8" name="コンテンツ プレースホルダー 2"/>
          <p:cNvSpPr txBox="1">
            <a:spLocks/>
          </p:cNvSpPr>
          <p:nvPr/>
        </p:nvSpPr>
        <p:spPr>
          <a:xfrm>
            <a:off x="548637" y="1653984"/>
            <a:ext cx="7768425" cy="419003"/>
          </a:xfrm>
          <a:prstGeom prst="rect">
            <a:avLst/>
          </a:prstGeom>
        </p:spPr>
        <p:txBody>
          <a:bodyPr vert="horz" lIns="91440" tIns="45720" rIns="91440" bIns="45720" rtlCol="0">
            <a:normAutofit/>
          </a:bodyPr>
          <a:lstStyle>
            <a:lvl1pPr marL="211021" indent="-211021" algn="l" defTabSz="844083" rtl="0" eaLnBrk="1" latinLnBrk="0" hangingPunct="1">
              <a:lnSpc>
                <a:spcPct val="90000"/>
              </a:lnSpc>
              <a:spcBef>
                <a:spcPts val="923"/>
              </a:spcBef>
              <a:buFont typeface="Arial" panose="020B0604020202020204" pitchFamily="34" charset="0"/>
              <a:buChar char="•"/>
              <a:defRPr kumimoji="1" sz="2585" kern="1200">
                <a:solidFill>
                  <a:schemeClr val="tx1"/>
                </a:solidFill>
                <a:latin typeface="BIZ UDゴシック" panose="020B0400000000000000" pitchFamily="49" charset="-128"/>
                <a:ea typeface="BIZ UDゴシック" panose="020B0400000000000000" pitchFamily="49" charset="-128"/>
                <a:cs typeface="+mn-cs"/>
              </a:defRPr>
            </a:lvl1pPr>
            <a:lvl2pPr marL="633062" indent="-211021" algn="l" defTabSz="844083" rtl="0" eaLnBrk="1" latinLnBrk="0" hangingPunct="1">
              <a:lnSpc>
                <a:spcPct val="90000"/>
              </a:lnSpc>
              <a:spcBef>
                <a:spcPts val="462"/>
              </a:spcBef>
              <a:buFont typeface="Arial" panose="020B0604020202020204" pitchFamily="34" charset="0"/>
              <a:buChar char="•"/>
              <a:defRPr kumimoji="1" sz="2215" kern="1200">
                <a:solidFill>
                  <a:schemeClr val="tx1"/>
                </a:solidFill>
                <a:latin typeface="BIZ UDゴシック" panose="020B0400000000000000" pitchFamily="49" charset="-128"/>
                <a:ea typeface="BIZ UDゴシック" panose="020B0400000000000000" pitchFamily="49" charset="-128"/>
                <a:cs typeface="+mn-cs"/>
              </a:defRPr>
            </a:lvl2pPr>
            <a:lvl3pPr marL="1055103" indent="-211021" algn="l" defTabSz="844083" rtl="0" eaLnBrk="1" latinLnBrk="0" hangingPunct="1">
              <a:lnSpc>
                <a:spcPct val="90000"/>
              </a:lnSpc>
              <a:spcBef>
                <a:spcPts val="462"/>
              </a:spcBef>
              <a:buFont typeface="Arial" panose="020B0604020202020204" pitchFamily="34" charset="0"/>
              <a:buChar char="•"/>
              <a:defRPr kumimoji="1" sz="1846" kern="1200">
                <a:solidFill>
                  <a:schemeClr val="tx1"/>
                </a:solidFill>
                <a:latin typeface="BIZ UDゴシック" panose="020B0400000000000000" pitchFamily="49" charset="-128"/>
                <a:ea typeface="BIZ UDゴシック" panose="020B0400000000000000" pitchFamily="49" charset="-128"/>
                <a:cs typeface="+mn-cs"/>
              </a:defRPr>
            </a:lvl3pPr>
            <a:lvl4pPr marL="1477145"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BIZ UDゴシック" panose="020B0400000000000000" pitchFamily="49" charset="-128"/>
                <a:ea typeface="BIZ UDゴシック" panose="020B0400000000000000" pitchFamily="49" charset="-128"/>
                <a:cs typeface="+mn-cs"/>
              </a:defRPr>
            </a:lvl4pPr>
            <a:lvl5pPr marL="1899186"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BIZ UDゴシック" panose="020B0400000000000000" pitchFamily="49" charset="-128"/>
                <a:ea typeface="BIZ UDゴシック" panose="020B0400000000000000" pitchFamily="49" charset="-128"/>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smtClean="0"/>
              <a:t>③南阿蘇湧水探訪とトロッコ列車（南阿蘇村）</a:t>
            </a:r>
            <a:endParaRPr lang="ja-JP" altLang="en-US" sz="2200" dirty="0"/>
          </a:p>
        </p:txBody>
      </p:sp>
      <p:sp>
        <p:nvSpPr>
          <p:cNvPr id="11" name="コンテンツ プレースホルダー 2"/>
          <p:cNvSpPr txBox="1">
            <a:spLocks/>
          </p:cNvSpPr>
          <p:nvPr/>
        </p:nvSpPr>
        <p:spPr>
          <a:xfrm>
            <a:off x="548638" y="4019035"/>
            <a:ext cx="8076161" cy="338280"/>
          </a:xfrm>
          <a:prstGeom prst="rect">
            <a:avLst/>
          </a:prstGeom>
        </p:spPr>
        <p:txBody>
          <a:bodyPr vert="horz" lIns="91440" tIns="45720" rIns="91440" bIns="45720" rtlCol="0">
            <a:noAutofit/>
          </a:bodyPr>
          <a:lstStyle>
            <a:lvl1pPr marL="211021" indent="-211021" algn="l" defTabSz="844083" rtl="0" eaLnBrk="1" latinLnBrk="0" hangingPunct="1">
              <a:lnSpc>
                <a:spcPct val="90000"/>
              </a:lnSpc>
              <a:spcBef>
                <a:spcPts val="923"/>
              </a:spcBef>
              <a:buFont typeface="Arial" panose="020B0604020202020204" pitchFamily="34" charset="0"/>
              <a:buChar char="•"/>
              <a:defRPr kumimoji="1" sz="2585" kern="1200">
                <a:solidFill>
                  <a:schemeClr val="tx1"/>
                </a:solidFill>
                <a:latin typeface="BIZ UDゴシック" panose="020B0400000000000000" pitchFamily="49" charset="-128"/>
                <a:ea typeface="BIZ UDゴシック" panose="020B0400000000000000" pitchFamily="49" charset="-128"/>
                <a:cs typeface="+mn-cs"/>
              </a:defRPr>
            </a:lvl1pPr>
            <a:lvl2pPr marL="633062" indent="-211021" algn="l" defTabSz="844083" rtl="0" eaLnBrk="1" latinLnBrk="0" hangingPunct="1">
              <a:lnSpc>
                <a:spcPct val="90000"/>
              </a:lnSpc>
              <a:spcBef>
                <a:spcPts val="462"/>
              </a:spcBef>
              <a:buFont typeface="Arial" panose="020B0604020202020204" pitchFamily="34" charset="0"/>
              <a:buChar char="•"/>
              <a:defRPr kumimoji="1" sz="2215" kern="1200">
                <a:solidFill>
                  <a:schemeClr val="tx1"/>
                </a:solidFill>
                <a:latin typeface="BIZ UDゴシック" panose="020B0400000000000000" pitchFamily="49" charset="-128"/>
                <a:ea typeface="BIZ UDゴシック" panose="020B0400000000000000" pitchFamily="49" charset="-128"/>
                <a:cs typeface="+mn-cs"/>
              </a:defRPr>
            </a:lvl2pPr>
            <a:lvl3pPr marL="1055103" indent="-211021" algn="l" defTabSz="844083" rtl="0" eaLnBrk="1" latinLnBrk="0" hangingPunct="1">
              <a:lnSpc>
                <a:spcPct val="90000"/>
              </a:lnSpc>
              <a:spcBef>
                <a:spcPts val="462"/>
              </a:spcBef>
              <a:buFont typeface="Arial" panose="020B0604020202020204" pitchFamily="34" charset="0"/>
              <a:buChar char="•"/>
              <a:defRPr kumimoji="1" sz="1846" kern="1200">
                <a:solidFill>
                  <a:schemeClr val="tx1"/>
                </a:solidFill>
                <a:latin typeface="BIZ UDゴシック" panose="020B0400000000000000" pitchFamily="49" charset="-128"/>
                <a:ea typeface="BIZ UDゴシック" panose="020B0400000000000000" pitchFamily="49" charset="-128"/>
                <a:cs typeface="+mn-cs"/>
              </a:defRPr>
            </a:lvl3pPr>
            <a:lvl4pPr marL="1477145"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BIZ UDゴシック" panose="020B0400000000000000" pitchFamily="49" charset="-128"/>
                <a:ea typeface="BIZ UDゴシック" panose="020B0400000000000000" pitchFamily="49" charset="-128"/>
                <a:cs typeface="+mn-cs"/>
              </a:defRPr>
            </a:lvl4pPr>
            <a:lvl5pPr marL="1899186"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BIZ UDゴシック" panose="020B0400000000000000" pitchFamily="49" charset="-128"/>
                <a:ea typeface="BIZ UDゴシック" panose="020B0400000000000000" pitchFamily="49" charset="-128"/>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9pPr>
          </a:lstStyle>
          <a:p>
            <a:pPr marL="0" indent="0">
              <a:buNone/>
            </a:pPr>
            <a:r>
              <a:rPr lang="ja-JP" altLang="en-US" sz="2200" dirty="0" smtClean="0"/>
              <a:t>④世界</a:t>
            </a:r>
            <a:r>
              <a:rPr lang="ja-JP" altLang="en-US" sz="2200" dirty="0"/>
              <a:t>かんがい施設遺産</a:t>
            </a:r>
            <a:r>
              <a:rPr lang="en-US" altLang="ja-JP" sz="2200" dirty="0"/>
              <a:t>(</a:t>
            </a:r>
            <a:r>
              <a:rPr lang="ja-JP" altLang="en-US" sz="2200" dirty="0"/>
              <a:t>山都町</a:t>
            </a:r>
            <a:r>
              <a:rPr lang="en-US" altLang="ja-JP" sz="2200" dirty="0"/>
              <a:t>)</a:t>
            </a:r>
          </a:p>
        </p:txBody>
      </p:sp>
      <p:sp>
        <p:nvSpPr>
          <p:cNvPr id="12" name="角丸四角形 11"/>
          <p:cNvSpPr/>
          <p:nvPr/>
        </p:nvSpPr>
        <p:spPr>
          <a:xfrm>
            <a:off x="3016332" y="4484536"/>
            <a:ext cx="5608467" cy="1599133"/>
          </a:xfrm>
          <a:prstGeom prst="roundRect">
            <a:avLst>
              <a:gd name="adj" fmla="val 5867"/>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rPr>
              <a:t>　世界</a:t>
            </a:r>
            <a:r>
              <a:rPr lang="ja-JP" altLang="en-US" sz="1600" dirty="0">
                <a:solidFill>
                  <a:schemeClr val="tx1">
                    <a:lumMod val="65000"/>
                    <a:lumOff val="35000"/>
                  </a:schemeClr>
                </a:solidFill>
                <a:latin typeface="BIZ UDPゴシック" panose="020B0400000000000000" pitchFamily="50" charset="-128"/>
                <a:ea typeface="BIZ UDPゴシック" panose="020B0400000000000000" pitchFamily="50" charset="-128"/>
              </a:rPr>
              <a:t>かんがい施設遺産に登録された通潤用水の一部で</a:t>
            </a:r>
            <a:r>
              <a:rPr lang="ja-JP" altLang="en-US"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rPr>
              <a:t>ある、国宝「通</a:t>
            </a:r>
            <a:r>
              <a:rPr lang="ja-JP" altLang="en-US" sz="1600" dirty="0">
                <a:solidFill>
                  <a:schemeClr val="tx1">
                    <a:lumMod val="65000"/>
                    <a:lumOff val="35000"/>
                  </a:schemeClr>
                </a:solidFill>
                <a:latin typeface="BIZ UDPゴシック" panose="020B0400000000000000" pitchFamily="50" charset="-128"/>
                <a:ea typeface="BIZ UDPゴシック" panose="020B0400000000000000" pitchFamily="50" charset="-128"/>
              </a:rPr>
              <a:t>潤</a:t>
            </a:r>
            <a:r>
              <a:rPr lang="ja-JP" altLang="en-US"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rPr>
              <a:t>橋」や</a:t>
            </a:r>
            <a:r>
              <a:rPr lang="ja-JP" altLang="en-US" sz="1600" dirty="0">
                <a:solidFill>
                  <a:schemeClr val="tx1">
                    <a:lumMod val="65000"/>
                    <a:lumOff val="35000"/>
                  </a:schemeClr>
                </a:solidFill>
                <a:latin typeface="BIZ UDPゴシック" panose="020B0400000000000000" pitchFamily="50" charset="-128"/>
                <a:ea typeface="BIZ UDPゴシック" panose="020B0400000000000000" pitchFamily="50" charset="-128"/>
              </a:rPr>
              <a:t>、円形分水の見学します。</a:t>
            </a:r>
          </a:p>
          <a:p>
            <a:pPr>
              <a:lnSpc>
                <a:spcPct val="150000"/>
              </a:lnSpc>
            </a:pPr>
            <a:r>
              <a:rPr lang="ja-JP" altLang="en-US" sz="1600" dirty="0">
                <a:solidFill>
                  <a:schemeClr val="tx1">
                    <a:lumMod val="65000"/>
                    <a:lumOff val="35000"/>
                  </a:schemeClr>
                </a:solidFill>
                <a:latin typeface="BIZ UDPゴシック" panose="020B0400000000000000" pitchFamily="50" charset="-128"/>
                <a:ea typeface="BIZ UDPゴシック" panose="020B0400000000000000" pitchFamily="50" charset="-128"/>
              </a:rPr>
              <a:t>　</a:t>
            </a:r>
            <a:r>
              <a:rPr lang="ja-JP" altLang="en-US"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rPr>
              <a:t>水</a:t>
            </a:r>
            <a:r>
              <a:rPr lang="ja-JP" altLang="en-US" sz="1600" dirty="0">
                <a:solidFill>
                  <a:schemeClr val="tx1">
                    <a:lumMod val="65000"/>
                    <a:lumOff val="35000"/>
                  </a:schemeClr>
                </a:solidFill>
                <a:latin typeface="BIZ UDPゴシック" panose="020B0400000000000000" pitchFamily="50" charset="-128"/>
                <a:ea typeface="BIZ UDPゴシック" panose="020B0400000000000000" pitchFamily="50" charset="-128"/>
              </a:rPr>
              <a:t>不足に悩む白糸台地に水を送るため、先人によって</a:t>
            </a:r>
            <a:r>
              <a:rPr lang="ja-JP" altLang="en-US"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rPr>
              <a:t>造られた</a:t>
            </a:r>
            <a:r>
              <a:rPr lang="ja-JP" altLang="en-US" sz="1600" dirty="0">
                <a:solidFill>
                  <a:schemeClr val="tx1">
                    <a:lumMod val="65000"/>
                    <a:lumOff val="35000"/>
                  </a:schemeClr>
                </a:solidFill>
                <a:latin typeface="BIZ UDPゴシック" panose="020B0400000000000000" pitchFamily="50" charset="-128"/>
                <a:ea typeface="BIZ UDPゴシック" panose="020B0400000000000000" pitchFamily="50" charset="-128"/>
              </a:rPr>
              <a:t>日本最大のアーチ式水路橋「通潤橋」の放水は</a:t>
            </a:r>
            <a:r>
              <a:rPr lang="ja-JP" altLang="en-US"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rPr>
              <a:t>圧巻です</a:t>
            </a:r>
            <a:r>
              <a:rPr lang="ja-JP" altLang="en-US" sz="1600" dirty="0">
                <a:solidFill>
                  <a:schemeClr val="tx1">
                    <a:lumMod val="65000"/>
                    <a:lumOff val="35000"/>
                  </a:schemeClr>
                </a:solidFill>
                <a:latin typeface="BIZ UDPゴシック" panose="020B0400000000000000" pitchFamily="50" charset="-128"/>
                <a:ea typeface="BIZ UDPゴシック" panose="020B0400000000000000" pitchFamily="50" charset="-128"/>
              </a:rPr>
              <a:t>。</a:t>
            </a:r>
          </a:p>
        </p:txBody>
      </p:sp>
      <p:sp>
        <p:nvSpPr>
          <p:cNvPr id="13" name="角丸四角形 12"/>
          <p:cNvSpPr/>
          <p:nvPr/>
        </p:nvSpPr>
        <p:spPr>
          <a:xfrm>
            <a:off x="3016332" y="2177431"/>
            <a:ext cx="5608467" cy="1588367"/>
          </a:xfrm>
          <a:prstGeom prst="roundRect">
            <a:avLst>
              <a:gd name="adj" fmla="val 5867"/>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rPr>
              <a:t>　湧水源</a:t>
            </a:r>
            <a:r>
              <a:rPr lang="ja-JP" altLang="en-US" sz="1600" dirty="0">
                <a:solidFill>
                  <a:schemeClr val="tx1">
                    <a:lumMod val="65000"/>
                    <a:lumOff val="35000"/>
                  </a:schemeClr>
                </a:solidFill>
                <a:latin typeface="BIZ UDPゴシック" panose="020B0400000000000000" pitchFamily="50" charset="-128"/>
                <a:ea typeface="BIZ UDPゴシック" panose="020B0400000000000000" pitchFamily="50" charset="-128"/>
              </a:rPr>
              <a:t>を見ながら、熊本</a:t>
            </a:r>
            <a:r>
              <a:rPr lang="ja-JP" altLang="en-US"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rPr>
              <a:t>の水</a:t>
            </a:r>
            <a:r>
              <a:rPr lang="ja-JP" altLang="en-US" sz="1600" dirty="0">
                <a:solidFill>
                  <a:schemeClr val="tx1">
                    <a:lumMod val="65000"/>
                    <a:lumOff val="35000"/>
                  </a:schemeClr>
                </a:solidFill>
                <a:latin typeface="BIZ UDPゴシック" panose="020B0400000000000000" pitchFamily="50" charset="-128"/>
                <a:ea typeface="BIZ UDPゴシック" panose="020B0400000000000000" pitchFamily="50" charset="-128"/>
              </a:rPr>
              <a:t>の恵みを学び、解放感たっぷりのトロッコ列車に乗って</a:t>
            </a:r>
            <a:r>
              <a:rPr lang="ja-JP" altLang="en-US"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rPr>
              <a:t>、雄大</a:t>
            </a:r>
            <a:r>
              <a:rPr lang="ja-JP" altLang="en-US" sz="1600" dirty="0">
                <a:solidFill>
                  <a:schemeClr val="tx1">
                    <a:lumMod val="65000"/>
                    <a:lumOff val="35000"/>
                  </a:schemeClr>
                </a:solidFill>
                <a:latin typeface="BIZ UDPゴシック" panose="020B0400000000000000" pitchFamily="50" charset="-128"/>
                <a:ea typeface="BIZ UDPゴシック" panose="020B0400000000000000" pitchFamily="50" charset="-128"/>
              </a:rPr>
              <a:t>な阿蘇の山々を眺めながら水源をゆっくりと走ります</a:t>
            </a:r>
            <a:r>
              <a:rPr lang="ja-JP" altLang="en-US"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rPr>
              <a:t>。</a:t>
            </a:r>
            <a:r>
              <a:rPr lang="ja-JP" altLang="en-US" sz="1600" dirty="0">
                <a:solidFill>
                  <a:schemeClr val="tx1">
                    <a:lumMod val="65000"/>
                    <a:lumOff val="35000"/>
                  </a:schemeClr>
                </a:solidFill>
                <a:latin typeface="BIZ UDPゴシック" panose="020B0400000000000000" pitchFamily="50" charset="-128"/>
                <a:ea typeface="BIZ UDPゴシック" panose="020B0400000000000000" pitchFamily="50" charset="-128"/>
              </a:rPr>
              <a:t>　</a:t>
            </a:r>
            <a:r>
              <a:rPr lang="ja-JP" altLang="en-US"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rPr>
              <a:t>高森駅</a:t>
            </a:r>
            <a:r>
              <a:rPr lang="ja-JP" altLang="en-US" sz="1600" dirty="0">
                <a:solidFill>
                  <a:schemeClr val="tx1">
                    <a:lumMod val="65000"/>
                    <a:lumOff val="35000"/>
                  </a:schemeClr>
                </a:solidFill>
                <a:latin typeface="BIZ UDPゴシック" panose="020B0400000000000000" pitchFamily="50" charset="-128"/>
                <a:ea typeface="BIZ UDPゴシック" panose="020B0400000000000000" pitchFamily="50" charset="-128"/>
              </a:rPr>
              <a:t>で</a:t>
            </a:r>
            <a:r>
              <a:rPr lang="ja-JP" altLang="en-US"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rPr>
              <a:t>は</a:t>
            </a:r>
            <a:r>
              <a:rPr lang="en-US" altLang="ja-JP"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rPr>
              <a:t>『ONE PIECE』</a:t>
            </a:r>
            <a:r>
              <a:rPr lang="ja-JP" altLang="en-US"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rPr>
              <a:t>の</a:t>
            </a:r>
            <a:r>
              <a:rPr lang="ja-JP" altLang="en-US" sz="1600" dirty="0">
                <a:solidFill>
                  <a:schemeClr val="tx1">
                    <a:lumMod val="65000"/>
                    <a:lumOff val="35000"/>
                  </a:schemeClr>
                </a:solidFill>
                <a:latin typeface="BIZ UDPゴシック" panose="020B0400000000000000" pitchFamily="50" charset="-128"/>
                <a:ea typeface="BIZ UDPゴシック" panose="020B0400000000000000" pitchFamily="50" charset="-128"/>
              </a:rPr>
              <a:t>フランキー像の前で記念写真</a:t>
            </a:r>
            <a:r>
              <a:rPr lang="ja-JP" altLang="en-US"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rPr>
              <a:t>を撮る</a:t>
            </a:r>
            <a:r>
              <a:rPr lang="ja-JP" altLang="en-US" sz="1600" dirty="0">
                <a:solidFill>
                  <a:schemeClr val="tx1">
                    <a:lumMod val="65000"/>
                    <a:lumOff val="35000"/>
                  </a:schemeClr>
                </a:solidFill>
                <a:latin typeface="BIZ UDPゴシック" panose="020B0400000000000000" pitchFamily="50" charset="-128"/>
                <a:ea typeface="BIZ UDPゴシック" panose="020B0400000000000000" pitchFamily="50" charset="-128"/>
              </a:rPr>
              <a:t>ことができます。</a:t>
            </a: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530" y="4563429"/>
            <a:ext cx="2183681" cy="1429376"/>
          </a:xfrm>
          <a:prstGeom prst="rect">
            <a:avLst/>
          </a:prstGeom>
        </p:spPr>
      </p:pic>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530" y="2341253"/>
            <a:ext cx="2183681" cy="1307223"/>
          </a:xfrm>
          <a:prstGeom prst="rect">
            <a:avLst/>
          </a:prstGeom>
        </p:spPr>
      </p:pic>
    </p:spTree>
    <p:extLst>
      <p:ext uri="{BB962C8B-B14F-4D97-AF65-F5344CB8AC3E}">
        <p14:creationId xmlns:p14="http://schemas.microsoft.com/office/powerpoint/2010/main" val="16254104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p:txBody>
          <a:bodyPr>
            <a:noAutofit/>
          </a:bodyPr>
          <a:lstStyle/>
          <a:p>
            <a:r>
              <a:rPr lang="ja-JP" altLang="en-US" sz="2400" dirty="0"/>
              <a:t>２</a:t>
            </a:r>
            <a:r>
              <a:rPr kumimoji="1" lang="ja-JP" altLang="en-US" sz="2400" dirty="0" smtClean="0"/>
              <a:t>　プログラム紹介</a:t>
            </a:r>
            <a:endParaRPr kumimoji="1" lang="ja-JP" altLang="en-US" sz="2400" dirty="0"/>
          </a:p>
        </p:txBody>
      </p:sp>
      <p:sp>
        <p:nvSpPr>
          <p:cNvPr id="7" name="スライド番号プレースホルダー 6"/>
          <p:cNvSpPr>
            <a:spLocks noGrp="1"/>
          </p:cNvSpPr>
          <p:nvPr>
            <p:ph type="sldNum" sz="quarter" idx="12"/>
          </p:nvPr>
        </p:nvSpPr>
        <p:spPr/>
        <p:txBody>
          <a:bodyPr/>
          <a:lstStyle/>
          <a:p>
            <a:fld id="{FC62E7ED-5E92-4048-B79A-E02ADF963BD1}" type="slidenum">
              <a:rPr kumimoji="1" lang="ja-JP" altLang="en-US" smtClean="0"/>
              <a:pPr/>
              <a:t>11</a:t>
            </a:fld>
            <a:endParaRPr kumimoji="1" lang="ja-JP" altLang="en-US" dirty="0"/>
          </a:p>
        </p:txBody>
      </p:sp>
      <p:pic>
        <p:nvPicPr>
          <p:cNvPr id="19" name="コンテンツ プレースホルダー 1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5509" y="973213"/>
            <a:ext cx="361021" cy="349656"/>
          </a:xfrm>
        </p:spPr>
      </p:pic>
      <p:sp>
        <p:nvSpPr>
          <p:cNvPr id="17" name="正方形/長方形 16"/>
          <p:cNvSpPr/>
          <p:nvPr/>
        </p:nvSpPr>
        <p:spPr>
          <a:xfrm>
            <a:off x="736530" y="973213"/>
            <a:ext cx="5083825" cy="3885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tx1"/>
                </a:solidFill>
                <a:latin typeface="BIZ UDゴシック" panose="020B0400000000000000" pitchFamily="49" charset="-128"/>
                <a:ea typeface="BIZ UDゴシック" panose="020B0400000000000000" pitchFamily="49" charset="-128"/>
              </a:rPr>
              <a:t>（３）人吉・球磨地域のプログラム</a:t>
            </a:r>
            <a:endParaRPr kumimoji="1" lang="ja-JP" altLang="en-US" sz="2400" b="1" dirty="0">
              <a:solidFill>
                <a:schemeClr val="tx1"/>
              </a:solidFill>
              <a:latin typeface="BIZ UDゴシック" panose="020B0400000000000000" pitchFamily="49" charset="-128"/>
              <a:ea typeface="BIZ UDゴシック" panose="020B0400000000000000" pitchFamily="49" charset="-128"/>
            </a:endParaRPr>
          </a:p>
        </p:txBody>
      </p:sp>
      <p:sp>
        <p:nvSpPr>
          <p:cNvPr id="22" name="正方形/長方形 21"/>
          <p:cNvSpPr/>
          <p:nvPr/>
        </p:nvSpPr>
        <p:spPr>
          <a:xfrm>
            <a:off x="556020" y="1615045"/>
            <a:ext cx="7522098" cy="45838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sz="2400" dirty="0">
              <a:solidFill>
                <a:schemeClr val="tx1"/>
              </a:solidFill>
              <a:latin typeface="BIZ UDゴシック" panose="020B0400000000000000" pitchFamily="49" charset="-128"/>
              <a:ea typeface="BIZ UDゴシック" panose="020B0400000000000000" pitchFamily="49" charset="-128"/>
            </a:endParaRPr>
          </a:p>
        </p:txBody>
      </p:sp>
      <p:sp>
        <p:nvSpPr>
          <p:cNvPr id="8" name="コンテンツ プレースホルダー 2"/>
          <p:cNvSpPr txBox="1">
            <a:spLocks/>
          </p:cNvSpPr>
          <p:nvPr/>
        </p:nvSpPr>
        <p:spPr>
          <a:xfrm>
            <a:off x="548637" y="1653984"/>
            <a:ext cx="7768425" cy="419003"/>
          </a:xfrm>
          <a:prstGeom prst="rect">
            <a:avLst/>
          </a:prstGeom>
        </p:spPr>
        <p:txBody>
          <a:bodyPr vert="horz" lIns="91440" tIns="45720" rIns="91440" bIns="45720" rtlCol="0">
            <a:normAutofit/>
          </a:bodyPr>
          <a:lstStyle>
            <a:lvl1pPr marL="211021" indent="-211021" algn="l" defTabSz="844083" rtl="0" eaLnBrk="1" latinLnBrk="0" hangingPunct="1">
              <a:lnSpc>
                <a:spcPct val="90000"/>
              </a:lnSpc>
              <a:spcBef>
                <a:spcPts val="923"/>
              </a:spcBef>
              <a:buFont typeface="Arial" panose="020B0604020202020204" pitchFamily="34" charset="0"/>
              <a:buChar char="•"/>
              <a:defRPr kumimoji="1" sz="2585" kern="1200">
                <a:solidFill>
                  <a:schemeClr val="tx1"/>
                </a:solidFill>
                <a:latin typeface="BIZ UDゴシック" panose="020B0400000000000000" pitchFamily="49" charset="-128"/>
                <a:ea typeface="BIZ UDゴシック" panose="020B0400000000000000" pitchFamily="49" charset="-128"/>
                <a:cs typeface="+mn-cs"/>
              </a:defRPr>
            </a:lvl1pPr>
            <a:lvl2pPr marL="633062" indent="-211021" algn="l" defTabSz="844083" rtl="0" eaLnBrk="1" latinLnBrk="0" hangingPunct="1">
              <a:lnSpc>
                <a:spcPct val="90000"/>
              </a:lnSpc>
              <a:spcBef>
                <a:spcPts val="462"/>
              </a:spcBef>
              <a:buFont typeface="Arial" panose="020B0604020202020204" pitchFamily="34" charset="0"/>
              <a:buChar char="•"/>
              <a:defRPr kumimoji="1" sz="2215" kern="1200">
                <a:solidFill>
                  <a:schemeClr val="tx1"/>
                </a:solidFill>
                <a:latin typeface="BIZ UDゴシック" panose="020B0400000000000000" pitchFamily="49" charset="-128"/>
                <a:ea typeface="BIZ UDゴシック" panose="020B0400000000000000" pitchFamily="49" charset="-128"/>
                <a:cs typeface="+mn-cs"/>
              </a:defRPr>
            </a:lvl2pPr>
            <a:lvl3pPr marL="1055103" indent="-211021" algn="l" defTabSz="844083" rtl="0" eaLnBrk="1" latinLnBrk="0" hangingPunct="1">
              <a:lnSpc>
                <a:spcPct val="90000"/>
              </a:lnSpc>
              <a:spcBef>
                <a:spcPts val="462"/>
              </a:spcBef>
              <a:buFont typeface="Arial" panose="020B0604020202020204" pitchFamily="34" charset="0"/>
              <a:buChar char="•"/>
              <a:defRPr kumimoji="1" sz="1846" kern="1200">
                <a:solidFill>
                  <a:schemeClr val="tx1"/>
                </a:solidFill>
                <a:latin typeface="BIZ UDゴシック" panose="020B0400000000000000" pitchFamily="49" charset="-128"/>
                <a:ea typeface="BIZ UDゴシック" panose="020B0400000000000000" pitchFamily="49" charset="-128"/>
                <a:cs typeface="+mn-cs"/>
              </a:defRPr>
            </a:lvl3pPr>
            <a:lvl4pPr marL="1477145"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BIZ UDゴシック" panose="020B0400000000000000" pitchFamily="49" charset="-128"/>
                <a:ea typeface="BIZ UDゴシック" panose="020B0400000000000000" pitchFamily="49" charset="-128"/>
                <a:cs typeface="+mn-cs"/>
              </a:defRPr>
            </a:lvl4pPr>
            <a:lvl5pPr marL="1899186"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BIZ UDゴシック" panose="020B0400000000000000" pitchFamily="49" charset="-128"/>
                <a:ea typeface="BIZ UDゴシック" panose="020B0400000000000000" pitchFamily="49" charset="-128"/>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9pPr>
          </a:lstStyle>
          <a:p>
            <a:pPr marL="0" indent="0">
              <a:buFont typeface="Arial" panose="020B0604020202020204" pitchFamily="34" charset="0"/>
              <a:buNone/>
            </a:pPr>
            <a:endParaRPr lang="ja-JP" altLang="en-US" sz="2200" dirty="0"/>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530" y="1615045"/>
            <a:ext cx="7721322" cy="4346440"/>
          </a:xfrm>
          <a:prstGeom prst="rect">
            <a:avLst/>
          </a:prstGeom>
        </p:spPr>
      </p:pic>
    </p:spTree>
    <p:extLst>
      <p:ext uri="{BB962C8B-B14F-4D97-AF65-F5344CB8AC3E}">
        <p14:creationId xmlns:p14="http://schemas.microsoft.com/office/powerpoint/2010/main" val="27697580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p:txBody>
          <a:bodyPr>
            <a:noAutofit/>
          </a:bodyPr>
          <a:lstStyle/>
          <a:p>
            <a:r>
              <a:rPr lang="ja-JP" altLang="en-US" sz="2400" dirty="0"/>
              <a:t>２</a:t>
            </a:r>
            <a:r>
              <a:rPr kumimoji="1" lang="ja-JP" altLang="en-US" sz="2400" dirty="0" smtClean="0"/>
              <a:t>　プログラム紹介</a:t>
            </a:r>
            <a:endParaRPr kumimoji="1" lang="ja-JP" altLang="en-US" sz="2400" dirty="0"/>
          </a:p>
        </p:txBody>
      </p:sp>
      <p:sp>
        <p:nvSpPr>
          <p:cNvPr id="7" name="スライド番号プレースホルダー 6"/>
          <p:cNvSpPr>
            <a:spLocks noGrp="1"/>
          </p:cNvSpPr>
          <p:nvPr>
            <p:ph type="sldNum" sz="quarter" idx="12"/>
          </p:nvPr>
        </p:nvSpPr>
        <p:spPr/>
        <p:txBody>
          <a:bodyPr/>
          <a:lstStyle/>
          <a:p>
            <a:fld id="{FC62E7ED-5E92-4048-B79A-E02ADF963BD1}" type="slidenum">
              <a:rPr kumimoji="1" lang="ja-JP" altLang="en-US" smtClean="0"/>
              <a:pPr/>
              <a:t>12</a:t>
            </a:fld>
            <a:endParaRPr kumimoji="1" lang="ja-JP" altLang="en-US" dirty="0"/>
          </a:p>
        </p:txBody>
      </p:sp>
      <p:pic>
        <p:nvPicPr>
          <p:cNvPr id="19" name="コンテンツ プレースホルダー 1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5509" y="973213"/>
            <a:ext cx="361021" cy="349656"/>
          </a:xfrm>
        </p:spPr>
      </p:pic>
      <p:sp>
        <p:nvSpPr>
          <p:cNvPr id="17" name="正方形/長方形 16"/>
          <p:cNvSpPr/>
          <p:nvPr/>
        </p:nvSpPr>
        <p:spPr>
          <a:xfrm>
            <a:off x="736530" y="973213"/>
            <a:ext cx="3851373" cy="3885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tx1"/>
                </a:solidFill>
                <a:latin typeface="BIZ UDゴシック" panose="020B0400000000000000" pitchFamily="49" charset="-128"/>
                <a:ea typeface="BIZ UDゴシック" panose="020B0400000000000000" pitchFamily="49" charset="-128"/>
              </a:rPr>
              <a:t>（４）その他のプログラム</a:t>
            </a:r>
            <a:endParaRPr kumimoji="1" lang="ja-JP" altLang="en-US" sz="2400" b="1" dirty="0">
              <a:solidFill>
                <a:schemeClr val="tx1"/>
              </a:solidFill>
              <a:latin typeface="BIZ UDゴシック" panose="020B0400000000000000" pitchFamily="49" charset="-128"/>
              <a:ea typeface="BIZ UDゴシック" panose="020B0400000000000000" pitchFamily="49" charset="-128"/>
            </a:endParaRPr>
          </a:p>
        </p:txBody>
      </p:sp>
      <p:sp>
        <p:nvSpPr>
          <p:cNvPr id="22" name="正方形/長方形 21"/>
          <p:cNvSpPr/>
          <p:nvPr/>
        </p:nvSpPr>
        <p:spPr>
          <a:xfrm>
            <a:off x="556020" y="1615045"/>
            <a:ext cx="7522098" cy="45838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sz="2400" dirty="0">
              <a:solidFill>
                <a:schemeClr val="tx1"/>
              </a:solidFill>
              <a:latin typeface="BIZ UDゴシック" panose="020B0400000000000000" pitchFamily="49" charset="-128"/>
              <a:ea typeface="BIZ UDゴシック" panose="020B0400000000000000" pitchFamily="49" charset="-128"/>
            </a:endParaRPr>
          </a:p>
        </p:txBody>
      </p:sp>
      <p:sp>
        <p:nvSpPr>
          <p:cNvPr id="8" name="コンテンツ プレースホルダー 2"/>
          <p:cNvSpPr txBox="1">
            <a:spLocks/>
          </p:cNvSpPr>
          <p:nvPr/>
        </p:nvSpPr>
        <p:spPr>
          <a:xfrm>
            <a:off x="548637" y="1653984"/>
            <a:ext cx="7768425" cy="419003"/>
          </a:xfrm>
          <a:prstGeom prst="rect">
            <a:avLst/>
          </a:prstGeom>
        </p:spPr>
        <p:txBody>
          <a:bodyPr vert="horz" lIns="91440" tIns="45720" rIns="91440" bIns="45720" rtlCol="0">
            <a:normAutofit/>
          </a:bodyPr>
          <a:lstStyle>
            <a:lvl1pPr marL="211021" indent="-211021" algn="l" defTabSz="844083" rtl="0" eaLnBrk="1" latinLnBrk="0" hangingPunct="1">
              <a:lnSpc>
                <a:spcPct val="90000"/>
              </a:lnSpc>
              <a:spcBef>
                <a:spcPts val="923"/>
              </a:spcBef>
              <a:buFont typeface="Arial" panose="020B0604020202020204" pitchFamily="34" charset="0"/>
              <a:buChar char="•"/>
              <a:defRPr kumimoji="1" sz="2585" kern="1200">
                <a:solidFill>
                  <a:schemeClr val="tx1"/>
                </a:solidFill>
                <a:latin typeface="BIZ UDゴシック" panose="020B0400000000000000" pitchFamily="49" charset="-128"/>
                <a:ea typeface="BIZ UDゴシック" panose="020B0400000000000000" pitchFamily="49" charset="-128"/>
                <a:cs typeface="+mn-cs"/>
              </a:defRPr>
            </a:lvl1pPr>
            <a:lvl2pPr marL="633062" indent="-211021" algn="l" defTabSz="844083" rtl="0" eaLnBrk="1" latinLnBrk="0" hangingPunct="1">
              <a:lnSpc>
                <a:spcPct val="90000"/>
              </a:lnSpc>
              <a:spcBef>
                <a:spcPts val="462"/>
              </a:spcBef>
              <a:buFont typeface="Arial" panose="020B0604020202020204" pitchFamily="34" charset="0"/>
              <a:buChar char="•"/>
              <a:defRPr kumimoji="1" sz="2215" kern="1200">
                <a:solidFill>
                  <a:schemeClr val="tx1"/>
                </a:solidFill>
                <a:latin typeface="BIZ UDゴシック" panose="020B0400000000000000" pitchFamily="49" charset="-128"/>
                <a:ea typeface="BIZ UDゴシック" panose="020B0400000000000000" pitchFamily="49" charset="-128"/>
                <a:cs typeface="+mn-cs"/>
              </a:defRPr>
            </a:lvl2pPr>
            <a:lvl3pPr marL="1055103" indent="-211021" algn="l" defTabSz="844083" rtl="0" eaLnBrk="1" latinLnBrk="0" hangingPunct="1">
              <a:lnSpc>
                <a:spcPct val="90000"/>
              </a:lnSpc>
              <a:spcBef>
                <a:spcPts val="462"/>
              </a:spcBef>
              <a:buFont typeface="Arial" panose="020B0604020202020204" pitchFamily="34" charset="0"/>
              <a:buChar char="•"/>
              <a:defRPr kumimoji="1" sz="1846" kern="1200">
                <a:solidFill>
                  <a:schemeClr val="tx1"/>
                </a:solidFill>
                <a:latin typeface="BIZ UDゴシック" panose="020B0400000000000000" pitchFamily="49" charset="-128"/>
                <a:ea typeface="BIZ UDゴシック" panose="020B0400000000000000" pitchFamily="49" charset="-128"/>
                <a:cs typeface="+mn-cs"/>
              </a:defRPr>
            </a:lvl3pPr>
            <a:lvl4pPr marL="1477145"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BIZ UDゴシック" panose="020B0400000000000000" pitchFamily="49" charset="-128"/>
                <a:ea typeface="BIZ UDゴシック" panose="020B0400000000000000" pitchFamily="49" charset="-128"/>
                <a:cs typeface="+mn-cs"/>
              </a:defRPr>
            </a:lvl4pPr>
            <a:lvl5pPr marL="1899186"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BIZ UDゴシック" panose="020B0400000000000000" pitchFamily="49" charset="-128"/>
                <a:ea typeface="BIZ UDゴシック" panose="020B0400000000000000" pitchFamily="49" charset="-128"/>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9pPr>
          </a:lstStyle>
          <a:p>
            <a:pPr marL="0" indent="0">
              <a:buNone/>
            </a:pPr>
            <a:r>
              <a:rPr lang="ja-JP" altLang="en-US" sz="2200" dirty="0"/>
              <a:t>①天草の海でイルカと感動の出会いを</a:t>
            </a:r>
            <a:r>
              <a:rPr lang="ja-JP" altLang="en-US" sz="2200" dirty="0" smtClean="0"/>
              <a:t>（上天草市）</a:t>
            </a:r>
            <a:endParaRPr lang="ja-JP" altLang="en-US" sz="2200" dirty="0"/>
          </a:p>
        </p:txBody>
      </p:sp>
      <p:sp>
        <p:nvSpPr>
          <p:cNvPr id="11" name="コンテンツ プレースホルダー 2"/>
          <p:cNvSpPr txBox="1">
            <a:spLocks/>
          </p:cNvSpPr>
          <p:nvPr/>
        </p:nvSpPr>
        <p:spPr>
          <a:xfrm>
            <a:off x="548638" y="4019035"/>
            <a:ext cx="8076161" cy="338280"/>
          </a:xfrm>
          <a:prstGeom prst="rect">
            <a:avLst/>
          </a:prstGeom>
        </p:spPr>
        <p:txBody>
          <a:bodyPr vert="horz" lIns="91440" tIns="45720" rIns="91440" bIns="45720" rtlCol="0">
            <a:noAutofit/>
          </a:bodyPr>
          <a:lstStyle>
            <a:lvl1pPr marL="211021" indent="-211021" algn="l" defTabSz="844083" rtl="0" eaLnBrk="1" latinLnBrk="0" hangingPunct="1">
              <a:lnSpc>
                <a:spcPct val="90000"/>
              </a:lnSpc>
              <a:spcBef>
                <a:spcPts val="923"/>
              </a:spcBef>
              <a:buFont typeface="Arial" panose="020B0604020202020204" pitchFamily="34" charset="0"/>
              <a:buChar char="•"/>
              <a:defRPr kumimoji="1" sz="2585" kern="1200">
                <a:solidFill>
                  <a:schemeClr val="tx1"/>
                </a:solidFill>
                <a:latin typeface="BIZ UDゴシック" panose="020B0400000000000000" pitchFamily="49" charset="-128"/>
                <a:ea typeface="BIZ UDゴシック" panose="020B0400000000000000" pitchFamily="49" charset="-128"/>
                <a:cs typeface="+mn-cs"/>
              </a:defRPr>
            </a:lvl1pPr>
            <a:lvl2pPr marL="633062" indent="-211021" algn="l" defTabSz="844083" rtl="0" eaLnBrk="1" latinLnBrk="0" hangingPunct="1">
              <a:lnSpc>
                <a:spcPct val="90000"/>
              </a:lnSpc>
              <a:spcBef>
                <a:spcPts val="462"/>
              </a:spcBef>
              <a:buFont typeface="Arial" panose="020B0604020202020204" pitchFamily="34" charset="0"/>
              <a:buChar char="•"/>
              <a:defRPr kumimoji="1" sz="2215" kern="1200">
                <a:solidFill>
                  <a:schemeClr val="tx1"/>
                </a:solidFill>
                <a:latin typeface="BIZ UDゴシック" panose="020B0400000000000000" pitchFamily="49" charset="-128"/>
                <a:ea typeface="BIZ UDゴシック" panose="020B0400000000000000" pitchFamily="49" charset="-128"/>
                <a:cs typeface="+mn-cs"/>
              </a:defRPr>
            </a:lvl2pPr>
            <a:lvl3pPr marL="1055103" indent="-211021" algn="l" defTabSz="844083" rtl="0" eaLnBrk="1" latinLnBrk="0" hangingPunct="1">
              <a:lnSpc>
                <a:spcPct val="90000"/>
              </a:lnSpc>
              <a:spcBef>
                <a:spcPts val="462"/>
              </a:spcBef>
              <a:buFont typeface="Arial" panose="020B0604020202020204" pitchFamily="34" charset="0"/>
              <a:buChar char="•"/>
              <a:defRPr kumimoji="1" sz="1846" kern="1200">
                <a:solidFill>
                  <a:schemeClr val="tx1"/>
                </a:solidFill>
                <a:latin typeface="BIZ UDゴシック" panose="020B0400000000000000" pitchFamily="49" charset="-128"/>
                <a:ea typeface="BIZ UDゴシック" panose="020B0400000000000000" pitchFamily="49" charset="-128"/>
                <a:cs typeface="+mn-cs"/>
              </a:defRPr>
            </a:lvl3pPr>
            <a:lvl4pPr marL="1477145"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BIZ UDゴシック" panose="020B0400000000000000" pitchFamily="49" charset="-128"/>
                <a:ea typeface="BIZ UDゴシック" panose="020B0400000000000000" pitchFamily="49" charset="-128"/>
                <a:cs typeface="+mn-cs"/>
              </a:defRPr>
            </a:lvl4pPr>
            <a:lvl5pPr marL="1899186"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BIZ UDゴシック" panose="020B0400000000000000" pitchFamily="49" charset="-128"/>
                <a:ea typeface="BIZ UDゴシック" panose="020B0400000000000000" pitchFamily="49" charset="-128"/>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9pPr>
          </a:lstStyle>
          <a:p>
            <a:pPr marL="0" indent="0">
              <a:buNone/>
            </a:pPr>
            <a:r>
              <a:rPr lang="ja-JP" altLang="en-US" sz="2200" dirty="0" smtClean="0"/>
              <a:t>②ヒメタツに魅せられて～再生へ向かう誇りの海～（水俣市）</a:t>
            </a:r>
            <a:endParaRPr lang="en-US" altLang="ja-JP" sz="2200" dirty="0"/>
          </a:p>
        </p:txBody>
      </p:sp>
      <p:sp>
        <p:nvSpPr>
          <p:cNvPr id="12" name="角丸四角形 11"/>
          <p:cNvSpPr/>
          <p:nvPr/>
        </p:nvSpPr>
        <p:spPr>
          <a:xfrm>
            <a:off x="2926080" y="4610552"/>
            <a:ext cx="5698719" cy="1473117"/>
          </a:xfrm>
          <a:prstGeom prst="roundRect">
            <a:avLst>
              <a:gd name="adj" fmla="val 5867"/>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rPr>
              <a:t>　タレント</a:t>
            </a:r>
            <a:r>
              <a:rPr lang="ja-JP" altLang="en-US" sz="1600" dirty="0">
                <a:solidFill>
                  <a:schemeClr val="tx1">
                    <a:lumMod val="65000"/>
                    <a:lumOff val="35000"/>
                  </a:schemeClr>
                </a:solidFill>
                <a:latin typeface="BIZ UDPゴシック" panose="020B0400000000000000" pitchFamily="50" charset="-128"/>
                <a:ea typeface="BIZ UDPゴシック" panose="020B0400000000000000" pitchFamily="50" charset="-128"/>
              </a:rPr>
              <a:t>で魚類学者のさかな</a:t>
            </a:r>
            <a:r>
              <a:rPr lang="ja-JP" altLang="en-US"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rPr>
              <a:t>クンが発見に関わった新種のタツノオトシゴ「ヒメタツ」。その観察</a:t>
            </a:r>
            <a:r>
              <a:rPr lang="ja-JP" altLang="en-US" sz="1600" dirty="0">
                <a:solidFill>
                  <a:schemeClr val="tx1">
                    <a:lumMod val="65000"/>
                    <a:lumOff val="35000"/>
                  </a:schemeClr>
                </a:solidFill>
                <a:latin typeface="BIZ UDPゴシック" panose="020B0400000000000000" pitchFamily="50" charset="-128"/>
                <a:ea typeface="BIZ UDPゴシック" panose="020B0400000000000000" pitchFamily="50" charset="-128"/>
              </a:rPr>
              <a:t>を</a:t>
            </a:r>
            <a:r>
              <a:rPr lang="ja-JP" altLang="en-US"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rPr>
              <a:t>通じてわかる不知火</a:t>
            </a:r>
            <a:r>
              <a:rPr lang="ja-JP" altLang="en-US" sz="1600" dirty="0">
                <a:solidFill>
                  <a:schemeClr val="tx1">
                    <a:lumMod val="65000"/>
                    <a:lumOff val="35000"/>
                  </a:schemeClr>
                </a:solidFill>
                <a:latin typeface="BIZ UDPゴシック" panose="020B0400000000000000" pitchFamily="50" charset="-128"/>
                <a:ea typeface="BIZ UDPゴシック" panose="020B0400000000000000" pitchFamily="50" charset="-128"/>
              </a:rPr>
              <a:t>海の</a:t>
            </a:r>
            <a:r>
              <a:rPr lang="ja-JP" altLang="en-US"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rPr>
              <a:t>豊かさと、海洋環境を守ることの大切さを学び</a:t>
            </a:r>
            <a:r>
              <a:rPr lang="ja-JP" altLang="en-US" sz="1600" dirty="0">
                <a:solidFill>
                  <a:schemeClr val="tx1">
                    <a:lumMod val="65000"/>
                    <a:lumOff val="35000"/>
                  </a:schemeClr>
                </a:solidFill>
                <a:latin typeface="BIZ UDPゴシック" panose="020B0400000000000000" pitchFamily="50" charset="-128"/>
                <a:ea typeface="BIZ UDPゴシック" panose="020B0400000000000000" pitchFamily="50" charset="-128"/>
              </a:rPr>
              <a:t>、個々</a:t>
            </a:r>
            <a:r>
              <a:rPr lang="ja-JP" altLang="en-US"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rPr>
              <a:t>で何</a:t>
            </a:r>
            <a:r>
              <a:rPr lang="ja-JP" altLang="en-US" sz="1600" dirty="0">
                <a:solidFill>
                  <a:schemeClr val="tx1">
                    <a:lumMod val="65000"/>
                    <a:lumOff val="35000"/>
                  </a:schemeClr>
                </a:solidFill>
                <a:latin typeface="BIZ UDPゴシック" panose="020B0400000000000000" pitchFamily="50" charset="-128"/>
                <a:ea typeface="BIZ UDPゴシック" panose="020B0400000000000000" pitchFamily="50" charset="-128"/>
              </a:rPr>
              <a:t>ができるか</a:t>
            </a:r>
            <a:r>
              <a:rPr lang="ja-JP" altLang="en-US"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rPr>
              <a:t>考えます。</a:t>
            </a:r>
            <a:endParaRPr lang="ja-JP" altLang="en-US" sz="1600" dirty="0">
              <a:solidFill>
                <a:schemeClr val="tx1">
                  <a:lumMod val="65000"/>
                  <a:lumOff val="35000"/>
                </a:schemeClr>
              </a:solidFill>
              <a:latin typeface="BIZ UDPゴシック" panose="020B0400000000000000" pitchFamily="50" charset="-128"/>
              <a:ea typeface="BIZ UDPゴシック" panose="020B0400000000000000" pitchFamily="50" charset="-128"/>
            </a:endParaRPr>
          </a:p>
        </p:txBody>
      </p:sp>
      <p:sp>
        <p:nvSpPr>
          <p:cNvPr id="13" name="角丸四角形 12"/>
          <p:cNvSpPr/>
          <p:nvPr/>
        </p:nvSpPr>
        <p:spPr>
          <a:xfrm>
            <a:off x="2926080" y="2177431"/>
            <a:ext cx="5698720" cy="1663049"/>
          </a:xfrm>
          <a:prstGeom prst="roundRect">
            <a:avLst>
              <a:gd name="adj" fmla="val 5867"/>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rPr>
              <a:t>　天草では野生のイルカ</a:t>
            </a:r>
            <a:r>
              <a:rPr lang="ja-JP" altLang="en-US" sz="1600" dirty="0">
                <a:solidFill>
                  <a:schemeClr val="tx1">
                    <a:lumMod val="65000"/>
                    <a:lumOff val="35000"/>
                  </a:schemeClr>
                </a:solidFill>
                <a:latin typeface="BIZ UDPゴシック" panose="020B0400000000000000" pitchFamily="50" charset="-128"/>
                <a:ea typeface="BIZ UDPゴシック" panose="020B0400000000000000" pitchFamily="50" charset="-128"/>
              </a:rPr>
              <a:t>に</a:t>
            </a:r>
            <a:r>
              <a:rPr lang="en-US" altLang="ja-JP" sz="1600" dirty="0">
                <a:solidFill>
                  <a:schemeClr val="tx1">
                    <a:lumMod val="65000"/>
                    <a:lumOff val="35000"/>
                  </a:schemeClr>
                </a:solidFill>
                <a:latin typeface="BIZ UDPゴシック" panose="020B0400000000000000" pitchFamily="50" charset="-128"/>
                <a:ea typeface="BIZ UDPゴシック" panose="020B0400000000000000" pitchFamily="50" charset="-128"/>
              </a:rPr>
              <a:t>1</a:t>
            </a:r>
            <a:r>
              <a:rPr lang="ja-JP" altLang="en-US" sz="1600" dirty="0">
                <a:solidFill>
                  <a:schemeClr val="tx1">
                    <a:lumMod val="65000"/>
                    <a:lumOff val="35000"/>
                  </a:schemeClr>
                </a:solidFill>
                <a:latin typeface="BIZ UDPゴシック" panose="020B0400000000000000" pitchFamily="50" charset="-128"/>
                <a:ea typeface="BIZ UDPゴシック" panose="020B0400000000000000" pitchFamily="50" charset="-128"/>
              </a:rPr>
              <a:t>年を通して出会うことができます</a:t>
            </a:r>
            <a:r>
              <a:rPr lang="ja-JP" altLang="en-US"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rPr>
              <a:t>。</a:t>
            </a:r>
            <a:r>
              <a:rPr lang="ja-JP" altLang="en-US" sz="1600" dirty="0">
                <a:solidFill>
                  <a:schemeClr val="tx1">
                    <a:lumMod val="65000"/>
                    <a:lumOff val="35000"/>
                  </a:schemeClr>
                </a:solidFill>
                <a:latin typeface="BIZ UDPゴシック" panose="020B0400000000000000" pitchFamily="50" charset="-128"/>
                <a:ea typeface="BIZ UDPゴシック" panose="020B0400000000000000" pitchFamily="50" charset="-128"/>
              </a:rPr>
              <a:t>天草の</a:t>
            </a:r>
            <a:r>
              <a:rPr lang="ja-JP" altLang="en-US"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rPr>
              <a:t>イルカ</a:t>
            </a:r>
            <a:r>
              <a:rPr lang="ja-JP" altLang="en-US" sz="1600" dirty="0">
                <a:solidFill>
                  <a:schemeClr val="tx1">
                    <a:lumMod val="65000"/>
                    <a:lumOff val="35000"/>
                  </a:schemeClr>
                </a:solidFill>
                <a:latin typeface="BIZ UDPゴシック" panose="020B0400000000000000" pitchFamily="50" charset="-128"/>
                <a:ea typeface="BIZ UDPゴシック" panose="020B0400000000000000" pitchFamily="50" charset="-128"/>
              </a:rPr>
              <a:t>は人懐こく、クルーザーと並んで泳いだり、時に</a:t>
            </a:r>
            <a:r>
              <a:rPr lang="ja-JP" altLang="en-US"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rPr>
              <a:t>はジャンプ</a:t>
            </a:r>
            <a:r>
              <a:rPr lang="ja-JP" altLang="en-US" sz="1600" dirty="0">
                <a:solidFill>
                  <a:schemeClr val="tx1">
                    <a:lumMod val="65000"/>
                    <a:lumOff val="35000"/>
                  </a:schemeClr>
                </a:solidFill>
                <a:latin typeface="BIZ UDPゴシック" panose="020B0400000000000000" pitchFamily="50" charset="-128"/>
                <a:ea typeface="BIZ UDPゴシック" panose="020B0400000000000000" pitchFamily="50" charset="-128"/>
              </a:rPr>
              <a:t>したり、様々なパフォーマンスを見せてくれます</a:t>
            </a:r>
            <a:r>
              <a:rPr lang="ja-JP" altLang="en-US"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rPr>
              <a:t>。感動</a:t>
            </a:r>
            <a:r>
              <a:rPr lang="ja-JP" altLang="en-US" sz="1600" dirty="0">
                <a:solidFill>
                  <a:schemeClr val="tx1">
                    <a:lumMod val="65000"/>
                    <a:lumOff val="35000"/>
                  </a:schemeClr>
                </a:solidFill>
                <a:latin typeface="BIZ UDPゴシック" panose="020B0400000000000000" pitchFamily="50" charset="-128"/>
                <a:ea typeface="BIZ UDPゴシック" panose="020B0400000000000000" pitchFamily="50" charset="-128"/>
              </a:rPr>
              <a:t>の出会いから、人間とイルカとの共生を学びます。</a:t>
            </a:r>
          </a:p>
        </p:txBody>
      </p:sp>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l="20190"/>
          <a:stretch/>
        </p:blipFill>
        <p:spPr>
          <a:xfrm>
            <a:off x="736530" y="2209195"/>
            <a:ext cx="1952180" cy="1631285"/>
          </a:xfrm>
          <a:prstGeom prst="rect">
            <a:avLst/>
          </a:prstGeom>
        </p:spPr>
      </p:pic>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530" y="4603289"/>
            <a:ext cx="1950606" cy="1462955"/>
          </a:xfrm>
          <a:prstGeom prst="rect">
            <a:avLst/>
          </a:prstGeom>
        </p:spPr>
      </p:pic>
    </p:spTree>
    <p:extLst>
      <p:ext uri="{BB962C8B-B14F-4D97-AF65-F5344CB8AC3E}">
        <p14:creationId xmlns:p14="http://schemas.microsoft.com/office/powerpoint/2010/main" val="22711091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p:txBody>
          <a:bodyPr>
            <a:noAutofit/>
          </a:bodyPr>
          <a:lstStyle/>
          <a:p>
            <a:r>
              <a:rPr kumimoji="1" lang="ja-JP" altLang="en-US" sz="2400" dirty="0" smtClean="0"/>
              <a:t>２　プログラム紹介</a:t>
            </a:r>
            <a:endParaRPr kumimoji="1" lang="ja-JP" altLang="en-US" sz="2400" dirty="0"/>
          </a:p>
        </p:txBody>
      </p:sp>
      <p:sp>
        <p:nvSpPr>
          <p:cNvPr id="7" name="スライド番号プレースホルダー 6"/>
          <p:cNvSpPr>
            <a:spLocks noGrp="1"/>
          </p:cNvSpPr>
          <p:nvPr>
            <p:ph type="sldNum" sz="quarter" idx="12"/>
          </p:nvPr>
        </p:nvSpPr>
        <p:spPr/>
        <p:txBody>
          <a:bodyPr/>
          <a:lstStyle/>
          <a:p>
            <a:fld id="{FC62E7ED-5E92-4048-B79A-E02ADF963BD1}" type="slidenum">
              <a:rPr kumimoji="1" lang="ja-JP" altLang="en-US" smtClean="0"/>
              <a:pPr/>
              <a:t>13</a:t>
            </a:fld>
            <a:endParaRPr kumimoji="1" lang="ja-JP" altLang="en-US" dirty="0"/>
          </a:p>
        </p:txBody>
      </p:sp>
      <p:pic>
        <p:nvPicPr>
          <p:cNvPr id="19" name="コンテンツ プレースホルダー 1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5509" y="973213"/>
            <a:ext cx="361021" cy="349656"/>
          </a:xfrm>
        </p:spPr>
      </p:pic>
      <p:sp>
        <p:nvSpPr>
          <p:cNvPr id="17" name="正方形/長方形 16"/>
          <p:cNvSpPr/>
          <p:nvPr/>
        </p:nvSpPr>
        <p:spPr>
          <a:xfrm>
            <a:off x="736530" y="973213"/>
            <a:ext cx="3294781" cy="3885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tx1"/>
                </a:solidFill>
                <a:latin typeface="BIZ UDゴシック" panose="020B0400000000000000" pitchFamily="49" charset="-128"/>
                <a:ea typeface="BIZ UDゴシック" panose="020B0400000000000000" pitchFamily="49" charset="-128"/>
              </a:rPr>
              <a:t>さらに詳しい内容は</a:t>
            </a:r>
            <a:r>
              <a:rPr kumimoji="1" lang="en-US" altLang="ja-JP" sz="2400" b="1" dirty="0" smtClean="0">
                <a:solidFill>
                  <a:schemeClr val="tx1"/>
                </a:solidFill>
                <a:latin typeface="BIZ UDゴシック" panose="020B0400000000000000" pitchFamily="49" charset="-128"/>
                <a:ea typeface="BIZ UDゴシック" panose="020B0400000000000000" pitchFamily="49" charset="-128"/>
              </a:rPr>
              <a:t>…</a:t>
            </a:r>
            <a:endParaRPr kumimoji="1" lang="ja-JP" altLang="en-US" sz="2400" b="1" dirty="0">
              <a:solidFill>
                <a:schemeClr val="tx1"/>
              </a:solidFill>
              <a:latin typeface="BIZ UDゴシック" panose="020B0400000000000000" pitchFamily="49" charset="-128"/>
              <a:ea typeface="BIZ UDゴシック" panose="020B0400000000000000" pitchFamily="49" charset="-128"/>
            </a:endParaRPr>
          </a:p>
        </p:txBody>
      </p:sp>
      <p:sp>
        <p:nvSpPr>
          <p:cNvPr id="22" name="正方形/長方形 21"/>
          <p:cNvSpPr/>
          <p:nvPr/>
        </p:nvSpPr>
        <p:spPr>
          <a:xfrm>
            <a:off x="556020" y="1615045"/>
            <a:ext cx="7522098" cy="45838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sz="2400" dirty="0">
              <a:solidFill>
                <a:schemeClr val="tx1"/>
              </a:solidFill>
              <a:latin typeface="BIZ UDゴシック" panose="020B0400000000000000" pitchFamily="49" charset="-128"/>
              <a:ea typeface="BIZ UDゴシック" panose="020B0400000000000000" pitchFamily="49" charset="-128"/>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2112" y="2115288"/>
            <a:ext cx="6219775" cy="4137864"/>
          </a:xfrm>
          <a:prstGeom prst="rect">
            <a:avLst/>
          </a:prstGeom>
        </p:spPr>
      </p:pic>
      <p:sp>
        <p:nvSpPr>
          <p:cNvPr id="3" name="テキスト ボックス 2"/>
          <p:cNvSpPr txBox="1"/>
          <p:nvPr/>
        </p:nvSpPr>
        <p:spPr>
          <a:xfrm>
            <a:off x="594412" y="1468957"/>
            <a:ext cx="7245574" cy="646331"/>
          </a:xfrm>
          <a:prstGeom prst="rect">
            <a:avLst/>
          </a:prstGeom>
          <a:noFill/>
        </p:spPr>
        <p:txBody>
          <a:bodyPr wrap="square" rtlCol="0">
            <a:spAutoFit/>
          </a:bodyPr>
          <a:lstStyle/>
          <a:p>
            <a:r>
              <a:rPr kumimoji="1" lang="ja-JP" altLang="en-US" dirty="0" smtClean="0">
                <a:latin typeface="BIZ UDPゴシック" panose="020B0400000000000000" pitchFamily="50" charset="-128"/>
                <a:ea typeface="BIZ UDPゴシック" panose="020B0400000000000000" pitchFamily="50" charset="-128"/>
              </a:rPr>
              <a:t>熊本</a:t>
            </a:r>
            <a:r>
              <a:rPr kumimoji="1" lang="ja-JP" altLang="en-US" dirty="0">
                <a:latin typeface="BIZ UDPゴシック" panose="020B0400000000000000" pitchFamily="50" charset="-128"/>
                <a:ea typeface="BIZ UDPゴシック" panose="020B0400000000000000" pitchFamily="50" charset="-128"/>
              </a:rPr>
              <a:t>県</a:t>
            </a:r>
            <a:r>
              <a:rPr kumimoji="1" lang="ja-JP" altLang="en-US" dirty="0" smtClean="0">
                <a:latin typeface="BIZ UDPゴシック" panose="020B0400000000000000" pitchFamily="50" charset="-128"/>
                <a:ea typeface="BIZ UDPゴシック" panose="020B0400000000000000" pitchFamily="50" charset="-128"/>
              </a:rPr>
              <a:t>教育旅行サイト（</a:t>
            </a:r>
            <a:r>
              <a:rPr kumimoji="1" lang="en-US" altLang="ja-JP" dirty="0">
                <a:latin typeface="BIZ UDPゴシック" panose="020B0400000000000000" pitchFamily="50" charset="-128"/>
                <a:ea typeface="BIZ UDPゴシック" panose="020B0400000000000000" pitchFamily="50" charset="-128"/>
                <a:hlinkClick r:id="rId4"/>
              </a:rPr>
              <a:t>https://kumamoto.guide/shugaku</a:t>
            </a:r>
            <a:r>
              <a:rPr kumimoji="1" lang="en-US" altLang="ja-JP" dirty="0" smtClean="0">
                <a:latin typeface="BIZ UDPゴシック" panose="020B0400000000000000" pitchFamily="50" charset="-128"/>
                <a:ea typeface="BIZ UDPゴシック" panose="020B0400000000000000" pitchFamily="50" charset="-128"/>
                <a:hlinkClick r:id="rId4"/>
              </a:rPr>
              <a:t>/</a:t>
            </a:r>
            <a:r>
              <a:rPr kumimoji="1" lang="ja-JP" altLang="en-US" dirty="0" smtClean="0">
                <a:latin typeface="BIZ UDPゴシック" panose="020B0400000000000000" pitchFamily="50" charset="-128"/>
                <a:ea typeface="BIZ UDPゴシック" panose="020B0400000000000000" pitchFamily="50" charset="-128"/>
              </a:rPr>
              <a:t>）をご覧ください。</a:t>
            </a:r>
            <a:endParaRPr kumimoji="1" lang="ja-JP" altLang="en-US" dirty="0">
              <a:latin typeface="BIZ UDPゴシック" panose="020B0400000000000000" pitchFamily="50" charset="-128"/>
              <a:ea typeface="BIZ UDPゴシック" panose="020B0400000000000000" pitchFamily="50" charset="-128"/>
            </a:endParaRPr>
          </a:p>
        </p:txBody>
      </p:sp>
      <p:pic>
        <p:nvPicPr>
          <p:cNvPr id="4" name="図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33970" y="1276091"/>
            <a:ext cx="1037393" cy="1037393"/>
          </a:xfrm>
          <a:prstGeom prst="rect">
            <a:avLst/>
          </a:prstGeom>
        </p:spPr>
      </p:pic>
    </p:spTree>
    <p:extLst>
      <p:ext uri="{BB962C8B-B14F-4D97-AF65-F5344CB8AC3E}">
        <p14:creationId xmlns:p14="http://schemas.microsoft.com/office/powerpoint/2010/main" val="31585492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p:txBody>
          <a:bodyPr>
            <a:noAutofit/>
          </a:bodyPr>
          <a:lstStyle/>
          <a:p>
            <a:r>
              <a:rPr kumimoji="1" lang="ja-JP" altLang="en-US" sz="2400" dirty="0" smtClean="0"/>
              <a:t>２　プログラム紹介</a:t>
            </a:r>
            <a:endParaRPr kumimoji="1" lang="ja-JP" altLang="en-US" sz="2400" dirty="0"/>
          </a:p>
        </p:txBody>
      </p:sp>
      <p:sp>
        <p:nvSpPr>
          <p:cNvPr id="7" name="スライド番号プレースホルダー 6"/>
          <p:cNvSpPr>
            <a:spLocks noGrp="1"/>
          </p:cNvSpPr>
          <p:nvPr>
            <p:ph type="sldNum" sz="quarter" idx="12"/>
          </p:nvPr>
        </p:nvSpPr>
        <p:spPr/>
        <p:txBody>
          <a:bodyPr/>
          <a:lstStyle/>
          <a:p>
            <a:fld id="{FC62E7ED-5E92-4048-B79A-E02ADF963BD1}" type="slidenum">
              <a:rPr kumimoji="1" lang="ja-JP" altLang="en-US" smtClean="0"/>
              <a:pPr/>
              <a:t>14</a:t>
            </a:fld>
            <a:endParaRPr kumimoji="1" lang="ja-JP" altLang="en-US" dirty="0"/>
          </a:p>
        </p:txBody>
      </p:sp>
      <p:pic>
        <p:nvPicPr>
          <p:cNvPr id="19" name="コンテンツ プレースホルダー 1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5509" y="973213"/>
            <a:ext cx="361021" cy="349656"/>
          </a:xfrm>
        </p:spPr>
      </p:pic>
      <p:sp>
        <p:nvSpPr>
          <p:cNvPr id="17" name="正方形/長方形 16"/>
          <p:cNvSpPr/>
          <p:nvPr/>
        </p:nvSpPr>
        <p:spPr>
          <a:xfrm>
            <a:off x="736530" y="973213"/>
            <a:ext cx="6729745" cy="3885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tx1"/>
                </a:solidFill>
                <a:latin typeface="BIZ UDゴシック" panose="020B0400000000000000" pitchFamily="49" charset="-128"/>
                <a:ea typeface="BIZ UDゴシック" panose="020B0400000000000000" pitchFamily="49" charset="-128"/>
              </a:rPr>
              <a:t>事前・事後学習用ワークブック</a:t>
            </a:r>
            <a:r>
              <a:rPr kumimoji="1" lang="en-US" altLang="ja-JP" sz="2400" b="1" dirty="0" smtClean="0">
                <a:solidFill>
                  <a:schemeClr val="tx1"/>
                </a:solidFill>
                <a:latin typeface="BIZ UDゴシック" panose="020B0400000000000000" pitchFamily="49" charset="-128"/>
                <a:ea typeface="BIZ UDゴシック" panose="020B0400000000000000" pitchFamily="49" charset="-128"/>
              </a:rPr>
              <a:t>『</a:t>
            </a:r>
            <a:r>
              <a:rPr kumimoji="1" lang="ja-JP" altLang="en-US" sz="2400" b="1" dirty="0" smtClean="0">
                <a:solidFill>
                  <a:schemeClr val="tx1"/>
                </a:solidFill>
                <a:latin typeface="BIZ UDゴシック" panose="020B0400000000000000" pitchFamily="49" charset="-128"/>
                <a:ea typeface="BIZ UDゴシック" panose="020B0400000000000000" pitchFamily="49" charset="-128"/>
              </a:rPr>
              <a:t>熊本</a:t>
            </a:r>
            <a:r>
              <a:rPr kumimoji="1" lang="en-US" altLang="ja-JP" sz="2400" b="1" dirty="0" smtClean="0">
                <a:solidFill>
                  <a:schemeClr val="tx1"/>
                </a:solidFill>
                <a:latin typeface="BIZ UDゴシック" panose="020B0400000000000000" pitchFamily="49" charset="-128"/>
                <a:ea typeface="BIZ UDゴシック" panose="020B0400000000000000" pitchFamily="49" charset="-128"/>
              </a:rPr>
              <a:t>×</a:t>
            </a:r>
            <a:r>
              <a:rPr kumimoji="1" lang="ja-JP" altLang="en-US" sz="2400" b="1" dirty="0" smtClean="0">
                <a:solidFill>
                  <a:schemeClr val="tx1"/>
                </a:solidFill>
                <a:latin typeface="BIZ UDゴシック" panose="020B0400000000000000" pitchFamily="49" charset="-128"/>
                <a:ea typeface="BIZ UDゴシック" panose="020B0400000000000000" pitchFamily="49" charset="-128"/>
              </a:rPr>
              <a:t>探究</a:t>
            </a:r>
            <a:r>
              <a:rPr kumimoji="1" lang="en-US" altLang="ja-JP" sz="2400" b="1" dirty="0" smtClean="0">
                <a:solidFill>
                  <a:schemeClr val="tx1"/>
                </a:solidFill>
                <a:latin typeface="BIZ UDゴシック" panose="020B0400000000000000" pitchFamily="49" charset="-128"/>
                <a:ea typeface="BIZ UDゴシック" panose="020B0400000000000000" pitchFamily="49" charset="-128"/>
              </a:rPr>
              <a:t>』</a:t>
            </a:r>
            <a:endParaRPr kumimoji="1" lang="ja-JP" altLang="en-US" sz="2400" b="1" dirty="0">
              <a:solidFill>
                <a:schemeClr val="tx1"/>
              </a:solidFill>
              <a:latin typeface="BIZ UDゴシック" panose="020B0400000000000000" pitchFamily="49" charset="-128"/>
              <a:ea typeface="BIZ UDゴシック" panose="020B0400000000000000" pitchFamily="49" charset="-128"/>
            </a:endParaRPr>
          </a:p>
        </p:txBody>
      </p:sp>
      <p:sp>
        <p:nvSpPr>
          <p:cNvPr id="22" name="正方形/長方形 21"/>
          <p:cNvSpPr/>
          <p:nvPr/>
        </p:nvSpPr>
        <p:spPr>
          <a:xfrm>
            <a:off x="556020" y="1615045"/>
            <a:ext cx="7522098" cy="45838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sz="2400" dirty="0">
              <a:solidFill>
                <a:schemeClr val="tx1"/>
              </a:solidFill>
              <a:latin typeface="BIZ UDゴシック" panose="020B0400000000000000" pitchFamily="49" charset="-128"/>
              <a:ea typeface="BIZ UDゴシック" panose="020B0400000000000000" pitchFamily="49" charset="-128"/>
            </a:endParaRPr>
          </a:p>
        </p:txBody>
      </p:sp>
      <p:sp>
        <p:nvSpPr>
          <p:cNvPr id="3" name="テキスト ボックス 2"/>
          <p:cNvSpPr txBox="1"/>
          <p:nvPr/>
        </p:nvSpPr>
        <p:spPr>
          <a:xfrm>
            <a:off x="594412" y="1468957"/>
            <a:ext cx="7245574" cy="923330"/>
          </a:xfrm>
          <a:prstGeom prst="rect">
            <a:avLst/>
          </a:prstGeom>
          <a:noFill/>
        </p:spPr>
        <p:txBody>
          <a:bodyPr wrap="square" rtlCol="0">
            <a:spAutoFit/>
          </a:bodyPr>
          <a:lstStyle/>
          <a:p>
            <a:r>
              <a:rPr kumimoji="1" lang="ja-JP" altLang="en-US" dirty="0" smtClean="0">
                <a:latin typeface="BIZ UDPゴシック" panose="020B0400000000000000" pitchFamily="50" charset="-128"/>
                <a:ea typeface="BIZ UDPゴシック" panose="020B0400000000000000" pitchFamily="50" charset="-128"/>
              </a:rPr>
              <a:t>・熊本の成り立ちや</a:t>
            </a:r>
            <a:r>
              <a:rPr kumimoji="1" lang="en-US" altLang="ja-JP" dirty="0" smtClean="0">
                <a:latin typeface="BIZ UDPゴシック" panose="020B0400000000000000" pitchFamily="50" charset="-128"/>
                <a:ea typeface="BIZ UDPゴシック" panose="020B0400000000000000" pitchFamily="50" charset="-128"/>
              </a:rPr>
              <a:t>SDGs</a:t>
            </a:r>
            <a:r>
              <a:rPr kumimoji="1" lang="ja-JP" altLang="en-US" dirty="0" smtClean="0">
                <a:latin typeface="BIZ UDPゴシック" panose="020B0400000000000000" pitchFamily="50" charset="-128"/>
                <a:ea typeface="BIZ UDPゴシック" panose="020B0400000000000000" pitchFamily="50" charset="-128"/>
              </a:rPr>
              <a:t>につながる学びを深めるワークブックを準備。</a:t>
            </a:r>
            <a:endParaRPr kumimoji="1" lang="en-US" altLang="ja-JP" dirty="0" smtClean="0">
              <a:latin typeface="BIZ UDPゴシック" panose="020B0400000000000000" pitchFamily="50" charset="-128"/>
              <a:ea typeface="BIZ UDPゴシック" panose="020B0400000000000000" pitchFamily="50" charset="-128"/>
            </a:endParaRPr>
          </a:p>
          <a:p>
            <a:r>
              <a:rPr kumimoji="1" lang="ja-JP" altLang="en-US" dirty="0" smtClean="0">
                <a:latin typeface="BIZ UDPゴシック" panose="020B0400000000000000" pitchFamily="50" charset="-128"/>
                <a:ea typeface="BIZ UDPゴシック" panose="020B0400000000000000" pitchFamily="50" charset="-128"/>
              </a:rPr>
              <a:t>・生徒・学生用にあわせて教師用指導解説書も準備。</a:t>
            </a:r>
            <a:endParaRPr kumimoji="1" lang="en-US" altLang="ja-JP" dirty="0" smtClean="0">
              <a:latin typeface="BIZ UDPゴシック" panose="020B0400000000000000" pitchFamily="50" charset="-128"/>
              <a:ea typeface="BIZ UDPゴシック" panose="020B0400000000000000" pitchFamily="50" charset="-128"/>
            </a:endParaRPr>
          </a:p>
          <a:p>
            <a:r>
              <a:rPr kumimoji="1" lang="ja-JP" altLang="en-US" dirty="0" smtClean="0">
                <a:latin typeface="BIZ UDPゴシック" panose="020B0400000000000000" pitchFamily="50" charset="-128"/>
                <a:ea typeface="BIZ UDPゴシック" panose="020B0400000000000000" pitchFamily="50" charset="-128"/>
              </a:rPr>
              <a:t>・熊本県教育旅行サイトから</a:t>
            </a:r>
            <a:r>
              <a:rPr kumimoji="1" lang="en-US" altLang="ja-JP" dirty="0" smtClean="0">
                <a:latin typeface="BIZ UDPゴシック" panose="020B0400000000000000" pitchFamily="50" charset="-128"/>
                <a:ea typeface="BIZ UDPゴシック" panose="020B0400000000000000" pitchFamily="50" charset="-128"/>
              </a:rPr>
              <a:t>pdf</a:t>
            </a:r>
            <a:r>
              <a:rPr kumimoji="1" lang="ja-JP" altLang="en-US" dirty="0" smtClean="0">
                <a:latin typeface="BIZ UDPゴシック" panose="020B0400000000000000" pitchFamily="50" charset="-128"/>
                <a:ea typeface="BIZ UDPゴシック" panose="020B0400000000000000" pitchFamily="50" charset="-128"/>
              </a:rPr>
              <a:t>データをダウンロードできます。</a:t>
            </a:r>
            <a:endParaRPr kumimoji="1" lang="ja-JP" altLang="en-US" dirty="0">
              <a:latin typeface="BIZ UDPゴシック" panose="020B0400000000000000" pitchFamily="50" charset="-128"/>
              <a:ea typeface="BIZ UDPゴシック" panose="020B0400000000000000" pitchFamily="50" charset="-128"/>
            </a:endParaRPr>
          </a:p>
        </p:txBody>
      </p:sp>
      <p:pic>
        <p:nvPicPr>
          <p:cNvPr id="11" name="図 10">
            <a:extLst>
              <a:ext uri="{FF2B5EF4-FFF2-40B4-BE49-F238E27FC236}">
                <a16:creationId xmlns:a16="http://schemas.microsoft.com/office/drawing/2014/main" id="{D242C273-FE73-496A-9E6D-09EB05634934}"/>
              </a:ext>
            </a:extLst>
          </p:cNvPr>
          <p:cNvPicPr>
            <a:picLocks noChangeAspect="1"/>
          </p:cNvPicPr>
          <p:nvPr/>
        </p:nvPicPr>
        <p:blipFill rotWithShape="1">
          <a:blip r:embed="rId3"/>
          <a:srcRect l="665" t="1567" r="1135" b="1090"/>
          <a:stretch/>
        </p:blipFill>
        <p:spPr>
          <a:xfrm>
            <a:off x="3970251" y="3089466"/>
            <a:ext cx="4611757" cy="3148716"/>
          </a:xfrm>
          <a:prstGeom prst="rect">
            <a:avLst/>
          </a:prstGeom>
          <a:ln>
            <a:solidFill>
              <a:schemeClr val="tx1"/>
            </a:solidFill>
          </a:ln>
        </p:spPr>
      </p:pic>
      <p:pic>
        <p:nvPicPr>
          <p:cNvPr id="12" name="図 11">
            <a:extLst>
              <a:ext uri="{FF2B5EF4-FFF2-40B4-BE49-F238E27FC236}">
                <a16:creationId xmlns:a16="http://schemas.microsoft.com/office/drawing/2014/main" id="{83D32C65-DD82-4279-B81C-D30EBE496F7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8753" y="2538375"/>
            <a:ext cx="2729090" cy="3859029"/>
          </a:xfrm>
          <a:prstGeom prst="rect">
            <a:avLst/>
          </a:prstGeom>
          <a:noFill/>
          <a:ln>
            <a:noFill/>
          </a:ln>
        </p:spPr>
      </p:pic>
      <p:sp>
        <p:nvSpPr>
          <p:cNvPr id="6" name="爆発 2 5"/>
          <p:cNvSpPr/>
          <p:nvPr/>
        </p:nvSpPr>
        <p:spPr>
          <a:xfrm>
            <a:off x="4379986" y="2374342"/>
            <a:ext cx="4244813" cy="675861"/>
          </a:xfrm>
          <a:prstGeom prst="irregularSeal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dirty="0" smtClean="0">
                <a:solidFill>
                  <a:schemeClr val="tx1"/>
                </a:solidFill>
                <a:latin typeface="BIZ UDPゴシック" panose="020B0400000000000000" pitchFamily="50" charset="-128"/>
                <a:ea typeface="BIZ UDPゴシック" panose="020B0400000000000000" pitchFamily="50" charset="-128"/>
              </a:rPr>
              <a:t>近日改訂予定！</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8098076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p:txBody>
          <a:bodyPr>
            <a:noAutofit/>
          </a:bodyPr>
          <a:lstStyle/>
          <a:p>
            <a:r>
              <a:rPr lang="ja-JP" altLang="en-US" sz="2400" dirty="0"/>
              <a:t>３</a:t>
            </a:r>
            <a:r>
              <a:rPr kumimoji="1" lang="ja-JP" altLang="en-US" sz="2400" dirty="0" smtClean="0"/>
              <a:t>　熊本ならではのおもてなし</a:t>
            </a:r>
            <a:endParaRPr kumimoji="1" lang="ja-JP" altLang="en-US" sz="2400" dirty="0"/>
          </a:p>
        </p:txBody>
      </p:sp>
      <p:sp>
        <p:nvSpPr>
          <p:cNvPr id="7" name="スライド番号プレースホルダー 6"/>
          <p:cNvSpPr>
            <a:spLocks noGrp="1"/>
          </p:cNvSpPr>
          <p:nvPr>
            <p:ph type="sldNum" sz="quarter" idx="12"/>
          </p:nvPr>
        </p:nvSpPr>
        <p:spPr/>
        <p:txBody>
          <a:bodyPr/>
          <a:lstStyle/>
          <a:p>
            <a:fld id="{FC62E7ED-5E92-4048-B79A-E02ADF963BD1}" type="slidenum">
              <a:rPr kumimoji="1" lang="ja-JP" altLang="en-US" smtClean="0"/>
              <a:pPr/>
              <a:t>15</a:t>
            </a:fld>
            <a:endParaRPr kumimoji="1" lang="ja-JP" altLang="en-US" dirty="0"/>
          </a:p>
        </p:txBody>
      </p:sp>
      <p:pic>
        <p:nvPicPr>
          <p:cNvPr id="19" name="コンテンツ プレースホルダー 1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5509" y="973213"/>
            <a:ext cx="361021" cy="349656"/>
          </a:xfrm>
        </p:spPr>
      </p:pic>
      <p:sp>
        <p:nvSpPr>
          <p:cNvPr id="17" name="正方形/長方形 16"/>
          <p:cNvSpPr/>
          <p:nvPr/>
        </p:nvSpPr>
        <p:spPr>
          <a:xfrm>
            <a:off x="736530" y="973213"/>
            <a:ext cx="3851373" cy="3885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BIZ UDゴシック" panose="020B0400000000000000" pitchFamily="49" charset="-128"/>
                <a:ea typeface="BIZ UDゴシック" panose="020B0400000000000000" pitchFamily="49" charset="-128"/>
              </a:rPr>
              <a:t>くまモンに</a:t>
            </a:r>
            <a:r>
              <a:rPr kumimoji="1" lang="ja-JP" altLang="en-US" sz="2400" b="1" dirty="0" smtClean="0">
                <a:solidFill>
                  <a:schemeClr val="tx1"/>
                </a:solidFill>
                <a:latin typeface="BIZ UDゴシック" panose="020B0400000000000000" pitchFamily="49" charset="-128"/>
                <a:ea typeface="BIZ UDゴシック" panose="020B0400000000000000" pitchFamily="49" charset="-128"/>
              </a:rPr>
              <a:t>よるおもてなし</a:t>
            </a:r>
            <a:endParaRPr kumimoji="1" lang="ja-JP" altLang="en-US" sz="2400" b="1" dirty="0">
              <a:solidFill>
                <a:schemeClr val="tx1"/>
              </a:solidFill>
              <a:latin typeface="BIZ UDゴシック" panose="020B0400000000000000" pitchFamily="49" charset="-128"/>
              <a:ea typeface="BIZ UDゴシック" panose="020B0400000000000000" pitchFamily="49" charset="-128"/>
            </a:endParaRPr>
          </a:p>
        </p:txBody>
      </p:sp>
      <p:sp>
        <p:nvSpPr>
          <p:cNvPr id="22" name="正方形/長方形 21"/>
          <p:cNvSpPr/>
          <p:nvPr/>
        </p:nvSpPr>
        <p:spPr>
          <a:xfrm>
            <a:off x="556020" y="1615045"/>
            <a:ext cx="7522098" cy="45838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sz="2400" dirty="0">
              <a:solidFill>
                <a:schemeClr val="tx1"/>
              </a:solidFill>
              <a:latin typeface="BIZ UDゴシック" panose="020B0400000000000000" pitchFamily="49" charset="-128"/>
              <a:ea typeface="BIZ UDゴシック" panose="020B0400000000000000" pitchFamily="49" charset="-128"/>
            </a:endParaRPr>
          </a:p>
        </p:txBody>
      </p:sp>
      <p:sp>
        <p:nvSpPr>
          <p:cNvPr id="8" name="コンテンツ プレースホルダー 2"/>
          <p:cNvSpPr txBox="1">
            <a:spLocks/>
          </p:cNvSpPr>
          <p:nvPr/>
        </p:nvSpPr>
        <p:spPr>
          <a:xfrm>
            <a:off x="548637" y="1653984"/>
            <a:ext cx="7768425" cy="419003"/>
          </a:xfrm>
          <a:prstGeom prst="rect">
            <a:avLst/>
          </a:prstGeom>
        </p:spPr>
        <p:txBody>
          <a:bodyPr vert="horz" lIns="91440" tIns="45720" rIns="91440" bIns="45720" rtlCol="0">
            <a:normAutofit/>
          </a:bodyPr>
          <a:lstStyle>
            <a:lvl1pPr marL="211021" indent="-211021" algn="l" defTabSz="844083" rtl="0" eaLnBrk="1" latinLnBrk="0" hangingPunct="1">
              <a:lnSpc>
                <a:spcPct val="90000"/>
              </a:lnSpc>
              <a:spcBef>
                <a:spcPts val="923"/>
              </a:spcBef>
              <a:buFont typeface="Arial" panose="020B0604020202020204" pitchFamily="34" charset="0"/>
              <a:buChar char="•"/>
              <a:defRPr kumimoji="1" sz="2585" kern="1200">
                <a:solidFill>
                  <a:schemeClr val="tx1"/>
                </a:solidFill>
                <a:latin typeface="BIZ UDゴシック" panose="020B0400000000000000" pitchFamily="49" charset="-128"/>
                <a:ea typeface="BIZ UDゴシック" panose="020B0400000000000000" pitchFamily="49" charset="-128"/>
                <a:cs typeface="+mn-cs"/>
              </a:defRPr>
            </a:lvl1pPr>
            <a:lvl2pPr marL="633062" indent="-211021" algn="l" defTabSz="844083" rtl="0" eaLnBrk="1" latinLnBrk="0" hangingPunct="1">
              <a:lnSpc>
                <a:spcPct val="90000"/>
              </a:lnSpc>
              <a:spcBef>
                <a:spcPts val="462"/>
              </a:spcBef>
              <a:buFont typeface="Arial" panose="020B0604020202020204" pitchFamily="34" charset="0"/>
              <a:buChar char="•"/>
              <a:defRPr kumimoji="1" sz="2215" kern="1200">
                <a:solidFill>
                  <a:schemeClr val="tx1"/>
                </a:solidFill>
                <a:latin typeface="BIZ UDゴシック" panose="020B0400000000000000" pitchFamily="49" charset="-128"/>
                <a:ea typeface="BIZ UDゴシック" panose="020B0400000000000000" pitchFamily="49" charset="-128"/>
                <a:cs typeface="+mn-cs"/>
              </a:defRPr>
            </a:lvl2pPr>
            <a:lvl3pPr marL="1055103" indent="-211021" algn="l" defTabSz="844083" rtl="0" eaLnBrk="1" latinLnBrk="0" hangingPunct="1">
              <a:lnSpc>
                <a:spcPct val="90000"/>
              </a:lnSpc>
              <a:spcBef>
                <a:spcPts val="462"/>
              </a:spcBef>
              <a:buFont typeface="Arial" panose="020B0604020202020204" pitchFamily="34" charset="0"/>
              <a:buChar char="•"/>
              <a:defRPr kumimoji="1" sz="1846" kern="1200">
                <a:solidFill>
                  <a:schemeClr val="tx1"/>
                </a:solidFill>
                <a:latin typeface="BIZ UDゴシック" panose="020B0400000000000000" pitchFamily="49" charset="-128"/>
                <a:ea typeface="BIZ UDゴシック" panose="020B0400000000000000" pitchFamily="49" charset="-128"/>
                <a:cs typeface="+mn-cs"/>
              </a:defRPr>
            </a:lvl3pPr>
            <a:lvl4pPr marL="1477145"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BIZ UDゴシック" panose="020B0400000000000000" pitchFamily="49" charset="-128"/>
                <a:ea typeface="BIZ UDゴシック" panose="020B0400000000000000" pitchFamily="49" charset="-128"/>
                <a:cs typeface="+mn-cs"/>
              </a:defRPr>
            </a:lvl4pPr>
            <a:lvl5pPr marL="1899186"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BIZ UDゴシック" panose="020B0400000000000000" pitchFamily="49" charset="-128"/>
                <a:ea typeface="BIZ UDゴシック" panose="020B0400000000000000" pitchFamily="49" charset="-128"/>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smtClean="0"/>
              <a:t>①くまモンのお出迎えサービス</a:t>
            </a:r>
            <a:endParaRPr lang="ja-JP" altLang="en-US" sz="2200" dirty="0"/>
          </a:p>
        </p:txBody>
      </p:sp>
      <p:sp>
        <p:nvSpPr>
          <p:cNvPr id="11" name="コンテンツ プレースホルダー 2"/>
          <p:cNvSpPr txBox="1">
            <a:spLocks/>
          </p:cNvSpPr>
          <p:nvPr/>
        </p:nvSpPr>
        <p:spPr>
          <a:xfrm>
            <a:off x="548638" y="3923497"/>
            <a:ext cx="8076161" cy="338280"/>
          </a:xfrm>
          <a:prstGeom prst="rect">
            <a:avLst/>
          </a:prstGeom>
        </p:spPr>
        <p:txBody>
          <a:bodyPr vert="horz" lIns="91440" tIns="45720" rIns="91440" bIns="45720" rtlCol="0">
            <a:noAutofit/>
          </a:bodyPr>
          <a:lstStyle>
            <a:lvl1pPr marL="211021" indent="-211021" algn="l" defTabSz="844083" rtl="0" eaLnBrk="1" latinLnBrk="0" hangingPunct="1">
              <a:lnSpc>
                <a:spcPct val="90000"/>
              </a:lnSpc>
              <a:spcBef>
                <a:spcPts val="923"/>
              </a:spcBef>
              <a:buFont typeface="Arial" panose="020B0604020202020204" pitchFamily="34" charset="0"/>
              <a:buChar char="•"/>
              <a:defRPr kumimoji="1" sz="2585" kern="1200">
                <a:solidFill>
                  <a:schemeClr val="tx1"/>
                </a:solidFill>
                <a:latin typeface="BIZ UDゴシック" panose="020B0400000000000000" pitchFamily="49" charset="-128"/>
                <a:ea typeface="BIZ UDゴシック" panose="020B0400000000000000" pitchFamily="49" charset="-128"/>
                <a:cs typeface="+mn-cs"/>
              </a:defRPr>
            </a:lvl1pPr>
            <a:lvl2pPr marL="633062" indent="-211021" algn="l" defTabSz="844083" rtl="0" eaLnBrk="1" latinLnBrk="0" hangingPunct="1">
              <a:lnSpc>
                <a:spcPct val="90000"/>
              </a:lnSpc>
              <a:spcBef>
                <a:spcPts val="462"/>
              </a:spcBef>
              <a:buFont typeface="Arial" panose="020B0604020202020204" pitchFamily="34" charset="0"/>
              <a:buChar char="•"/>
              <a:defRPr kumimoji="1" sz="2215" kern="1200">
                <a:solidFill>
                  <a:schemeClr val="tx1"/>
                </a:solidFill>
                <a:latin typeface="BIZ UDゴシック" panose="020B0400000000000000" pitchFamily="49" charset="-128"/>
                <a:ea typeface="BIZ UDゴシック" panose="020B0400000000000000" pitchFamily="49" charset="-128"/>
                <a:cs typeface="+mn-cs"/>
              </a:defRPr>
            </a:lvl2pPr>
            <a:lvl3pPr marL="1055103" indent="-211021" algn="l" defTabSz="844083" rtl="0" eaLnBrk="1" latinLnBrk="0" hangingPunct="1">
              <a:lnSpc>
                <a:spcPct val="90000"/>
              </a:lnSpc>
              <a:spcBef>
                <a:spcPts val="462"/>
              </a:spcBef>
              <a:buFont typeface="Arial" panose="020B0604020202020204" pitchFamily="34" charset="0"/>
              <a:buChar char="•"/>
              <a:defRPr kumimoji="1" sz="1846" kern="1200">
                <a:solidFill>
                  <a:schemeClr val="tx1"/>
                </a:solidFill>
                <a:latin typeface="BIZ UDゴシック" panose="020B0400000000000000" pitchFamily="49" charset="-128"/>
                <a:ea typeface="BIZ UDゴシック" panose="020B0400000000000000" pitchFamily="49" charset="-128"/>
                <a:cs typeface="+mn-cs"/>
              </a:defRPr>
            </a:lvl3pPr>
            <a:lvl4pPr marL="1477145"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BIZ UDゴシック" panose="020B0400000000000000" pitchFamily="49" charset="-128"/>
                <a:ea typeface="BIZ UDゴシック" panose="020B0400000000000000" pitchFamily="49" charset="-128"/>
                <a:cs typeface="+mn-cs"/>
              </a:defRPr>
            </a:lvl4pPr>
            <a:lvl5pPr marL="1899186"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BIZ UDゴシック" panose="020B0400000000000000" pitchFamily="49" charset="-128"/>
                <a:ea typeface="BIZ UDゴシック" panose="020B0400000000000000" pitchFamily="49" charset="-128"/>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9pPr>
          </a:lstStyle>
          <a:p>
            <a:pPr marL="0" indent="0">
              <a:buNone/>
            </a:pPr>
            <a:r>
              <a:rPr lang="ja-JP" altLang="en-US" sz="2200" dirty="0"/>
              <a:t>②ビデオメッセージやお手紙</a:t>
            </a:r>
            <a:endParaRPr lang="en-US" altLang="ja-JP" sz="2200" dirty="0"/>
          </a:p>
        </p:txBody>
      </p:sp>
      <p:sp>
        <p:nvSpPr>
          <p:cNvPr id="12" name="角丸四角形 11"/>
          <p:cNvSpPr/>
          <p:nvPr/>
        </p:nvSpPr>
        <p:spPr>
          <a:xfrm>
            <a:off x="736530" y="4357314"/>
            <a:ext cx="4845287" cy="1754973"/>
          </a:xfrm>
          <a:prstGeom prst="roundRect">
            <a:avLst>
              <a:gd name="adj" fmla="val 5867"/>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rPr>
              <a:t>・本県</a:t>
            </a:r>
            <a:r>
              <a:rPr lang="ja-JP" altLang="en-US" sz="1600" dirty="0">
                <a:solidFill>
                  <a:schemeClr val="tx1">
                    <a:lumMod val="65000"/>
                    <a:lumOff val="35000"/>
                  </a:schemeClr>
                </a:solidFill>
                <a:latin typeface="BIZ UDPゴシック" panose="020B0400000000000000" pitchFamily="50" charset="-128"/>
                <a:ea typeface="BIZ UDPゴシック" panose="020B0400000000000000" pitchFamily="50" charset="-128"/>
              </a:rPr>
              <a:t>の宿泊施設または民泊体験を利用する</a:t>
            </a:r>
            <a:r>
              <a:rPr lang="ja-JP" altLang="en-US"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rPr>
              <a:t>学校に、くまモンからのビデオメッセージやお手紙をお届けするサービス。</a:t>
            </a:r>
            <a:endParaRPr lang="en-US" altLang="ja-JP"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endParaRPr>
          </a:p>
          <a:p>
            <a:pPr>
              <a:lnSpc>
                <a:spcPct val="150000"/>
              </a:lnSpc>
            </a:pPr>
            <a:r>
              <a:rPr lang="ja-JP" altLang="en-US"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rPr>
              <a:t>・熊本県教育旅行サイトからお申込み。</a:t>
            </a:r>
            <a:endParaRPr lang="ja-JP" altLang="en-US" sz="1600" dirty="0">
              <a:solidFill>
                <a:schemeClr val="tx1">
                  <a:lumMod val="65000"/>
                  <a:lumOff val="35000"/>
                </a:schemeClr>
              </a:solidFill>
              <a:latin typeface="BIZ UDPゴシック" panose="020B0400000000000000" pitchFamily="50" charset="-128"/>
              <a:ea typeface="BIZ UDPゴシック" panose="020B0400000000000000" pitchFamily="50" charset="-128"/>
            </a:endParaRPr>
          </a:p>
        </p:txBody>
      </p:sp>
      <p:sp>
        <p:nvSpPr>
          <p:cNvPr id="13" name="角丸四角形 12"/>
          <p:cNvSpPr/>
          <p:nvPr/>
        </p:nvSpPr>
        <p:spPr>
          <a:xfrm>
            <a:off x="736531" y="2162264"/>
            <a:ext cx="4845286" cy="1564270"/>
          </a:xfrm>
          <a:prstGeom prst="roundRect">
            <a:avLst>
              <a:gd name="adj" fmla="val 5867"/>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rPr>
              <a:t>・県教育旅行受入促進協議会会員の宿泊施設において、くまモンによるお出迎えサービスを実施。</a:t>
            </a:r>
            <a:endParaRPr lang="en-US" altLang="ja-JP"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endParaRPr>
          </a:p>
          <a:p>
            <a:pPr>
              <a:lnSpc>
                <a:spcPct val="150000"/>
              </a:lnSpc>
            </a:pPr>
            <a:r>
              <a:rPr lang="ja-JP" altLang="en-US"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rPr>
              <a:t>・宿泊日の</a:t>
            </a:r>
            <a:r>
              <a:rPr lang="en-US" altLang="ja-JP"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rPr>
              <a:t>1</a:t>
            </a:r>
            <a:r>
              <a:rPr lang="ja-JP" altLang="en-US"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rPr>
              <a:t>か月前までに県観光連盟へ連絡を。</a:t>
            </a:r>
            <a:endParaRPr lang="en-US" altLang="ja-JP"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endParaRPr>
          </a:p>
          <a:p>
            <a:pPr>
              <a:lnSpc>
                <a:spcPct val="150000"/>
              </a:lnSpc>
            </a:pPr>
            <a:r>
              <a:rPr lang="ja-JP" altLang="en-US"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rPr>
              <a:t>（くまモン出動の確約はできません）</a:t>
            </a:r>
            <a:endParaRPr lang="en-US" altLang="ja-JP"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248232" y="2501955"/>
            <a:ext cx="4126095" cy="3094571"/>
          </a:xfrm>
          <a:prstGeom prst="rect">
            <a:avLst/>
          </a:prstGeom>
        </p:spPr>
      </p:pic>
    </p:spTree>
    <p:extLst>
      <p:ext uri="{BB962C8B-B14F-4D97-AF65-F5344CB8AC3E}">
        <p14:creationId xmlns:p14="http://schemas.microsoft.com/office/powerpoint/2010/main" val="5852194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p:txBody>
          <a:bodyPr>
            <a:noAutofit/>
          </a:bodyPr>
          <a:lstStyle/>
          <a:p>
            <a:r>
              <a:rPr lang="ja-JP" altLang="en-US" sz="2400" dirty="0" smtClean="0"/>
              <a:t>４</a:t>
            </a:r>
            <a:r>
              <a:rPr kumimoji="1" lang="ja-JP" altLang="en-US" sz="2400" dirty="0" smtClean="0"/>
              <a:t>　お問い合わせ</a:t>
            </a:r>
            <a:endParaRPr kumimoji="1" lang="ja-JP" altLang="en-US" sz="2400" dirty="0"/>
          </a:p>
        </p:txBody>
      </p:sp>
      <p:sp>
        <p:nvSpPr>
          <p:cNvPr id="7" name="スライド番号プレースホルダー 6"/>
          <p:cNvSpPr>
            <a:spLocks noGrp="1"/>
          </p:cNvSpPr>
          <p:nvPr>
            <p:ph type="sldNum" sz="quarter" idx="12"/>
          </p:nvPr>
        </p:nvSpPr>
        <p:spPr/>
        <p:txBody>
          <a:bodyPr/>
          <a:lstStyle/>
          <a:p>
            <a:fld id="{FC62E7ED-5E92-4048-B79A-E02ADF963BD1}" type="slidenum">
              <a:rPr kumimoji="1" lang="ja-JP" altLang="en-US" smtClean="0"/>
              <a:pPr/>
              <a:t>16</a:t>
            </a:fld>
            <a:endParaRPr kumimoji="1" lang="ja-JP" altLang="en-US" dirty="0"/>
          </a:p>
        </p:txBody>
      </p:sp>
      <p:pic>
        <p:nvPicPr>
          <p:cNvPr id="19" name="コンテンツ プレースホルダー 1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5509" y="973213"/>
            <a:ext cx="361021" cy="349656"/>
          </a:xfrm>
        </p:spPr>
      </p:pic>
      <p:sp>
        <p:nvSpPr>
          <p:cNvPr id="17" name="正方形/長方形 16"/>
          <p:cNvSpPr/>
          <p:nvPr/>
        </p:nvSpPr>
        <p:spPr>
          <a:xfrm>
            <a:off x="736530" y="973213"/>
            <a:ext cx="3851373" cy="3885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BIZ UDゴシック" panose="020B0400000000000000" pitchFamily="49" charset="-128"/>
                <a:ea typeface="BIZ UDゴシック" panose="020B0400000000000000" pitchFamily="49" charset="-128"/>
              </a:rPr>
              <a:t>ワンストップ窓口のご案内</a:t>
            </a:r>
          </a:p>
        </p:txBody>
      </p:sp>
      <p:sp>
        <p:nvSpPr>
          <p:cNvPr id="22" name="正方形/長方形 21"/>
          <p:cNvSpPr/>
          <p:nvPr/>
        </p:nvSpPr>
        <p:spPr>
          <a:xfrm>
            <a:off x="532166" y="1638899"/>
            <a:ext cx="7522098" cy="45838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sz="2400" dirty="0">
              <a:solidFill>
                <a:schemeClr val="tx1"/>
              </a:solidFill>
              <a:latin typeface="BIZ UDゴシック" panose="020B0400000000000000" pitchFamily="49" charset="-128"/>
              <a:ea typeface="BIZ UDゴシック" panose="020B0400000000000000" pitchFamily="49" charset="-128"/>
            </a:endParaRPr>
          </a:p>
        </p:txBody>
      </p:sp>
      <p:sp>
        <p:nvSpPr>
          <p:cNvPr id="14" name="角丸四角形 13"/>
          <p:cNvSpPr/>
          <p:nvPr/>
        </p:nvSpPr>
        <p:spPr>
          <a:xfrm>
            <a:off x="736532" y="1653983"/>
            <a:ext cx="4741918" cy="4452619"/>
          </a:xfrm>
          <a:prstGeom prst="roundRect">
            <a:avLst>
              <a:gd name="adj" fmla="val 5867"/>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ja-JP"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endParaRPr>
          </a:p>
          <a:p>
            <a:pPr>
              <a:lnSpc>
                <a:spcPct val="150000"/>
              </a:lnSpc>
            </a:pPr>
            <a:r>
              <a:rPr lang="ja-JP" altLang="en-US"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rPr>
              <a:t>・</a:t>
            </a:r>
            <a:r>
              <a:rPr lang="ja-JP" altLang="en-US" sz="1600" dirty="0">
                <a:solidFill>
                  <a:schemeClr val="tx1">
                    <a:lumMod val="65000"/>
                    <a:lumOff val="35000"/>
                  </a:schemeClr>
                </a:solidFill>
                <a:latin typeface="BIZ UDPゴシック" panose="020B0400000000000000" pitchFamily="50" charset="-128"/>
                <a:ea typeface="BIZ UDPゴシック" panose="020B0400000000000000" pitchFamily="50" charset="-128"/>
              </a:rPr>
              <a:t>（公社）熊本県観光連盟内に、教育旅行プログラムコーディネーターを設置。</a:t>
            </a:r>
          </a:p>
          <a:p>
            <a:pPr>
              <a:lnSpc>
                <a:spcPct val="150000"/>
              </a:lnSpc>
            </a:pPr>
            <a:r>
              <a:rPr lang="ja-JP" altLang="en-US"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rPr>
              <a:t>・熊本</a:t>
            </a:r>
            <a:r>
              <a:rPr lang="ja-JP" altLang="en-US" sz="1600" dirty="0">
                <a:solidFill>
                  <a:schemeClr val="tx1">
                    <a:lumMod val="65000"/>
                    <a:lumOff val="35000"/>
                  </a:schemeClr>
                </a:solidFill>
                <a:latin typeface="BIZ UDPゴシック" panose="020B0400000000000000" pitchFamily="50" charset="-128"/>
                <a:ea typeface="BIZ UDPゴシック" panose="020B0400000000000000" pitchFamily="50" charset="-128"/>
              </a:rPr>
              <a:t>での教育旅行催行に関する疑問・</a:t>
            </a:r>
            <a:r>
              <a:rPr lang="ja-JP" altLang="en-US"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rPr>
              <a:t>質問等に</a:t>
            </a:r>
            <a:r>
              <a:rPr lang="ja-JP" altLang="en-US" sz="1600" dirty="0">
                <a:solidFill>
                  <a:schemeClr val="tx1">
                    <a:lumMod val="65000"/>
                    <a:lumOff val="35000"/>
                  </a:schemeClr>
                </a:solidFill>
                <a:latin typeface="BIZ UDPゴシック" panose="020B0400000000000000" pitchFamily="50" charset="-128"/>
                <a:ea typeface="BIZ UDPゴシック" panose="020B0400000000000000" pitchFamily="50" charset="-128"/>
              </a:rPr>
              <a:t>ワンストップで対応</a:t>
            </a:r>
            <a:r>
              <a:rPr lang="ja-JP" altLang="en-US"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rPr>
              <a:t>。</a:t>
            </a:r>
            <a:endParaRPr lang="en-US" altLang="ja-JP"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endParaRPr>
          </a:p>
          <a:p>
            <a:pPr>
              <a:lnSpc>
                <a:spcPct val="150000"/>
              </a:lnSpc>
            </a:pPr>
            <a:endParaRPr lang="en-US" altLang="ja-JP"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endParaRPr>
          </a:p>
          <a:p>
            <a:pPr>
              <a:lnSpc>
                <a:spcPct val="150000"/>
              </a:lnSpc>
            </a:pPr>
            <a:r>
              <a:rPr lang="en-US" altLang="ja-JP"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rPr>
              <a:t>【</a:t>
            </a:r>
            <a:r>
              <a:rPr lang="ja-JP" altLang="en-US"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rPr>
              <a:t>お問い合わせ先</a:t>
            </a:r>
            <a:r>
              <a:rPr lang="en-US" altLang="ja-JP"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rPr>
              <a:t>】</a:t>
            </a:r>
          </a:p>
          <a:p>
            <a:pPr>
              <a:lnSpc>
                <a:spcPct val="150000"/>
              </a:lnSpc>
            </a:pPr>
            <a:r>
              <a:rPr lang="ja-JP" altLang="en-US"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rPr>
              <a:t>（公社）熊本県観光連盟</a:t>
            </a:r>
            <a:endParaRPr lang="en-US" altLang="ja-JP" sz="1600" dirty="0">
              <a:solidFill>
                <a:schemeClr val="tx1">
                  <a:lumMod val="65000"/>
                  <a:lumOff val="35000"/>
                </a:schemeClr>
              </a:solidFill>
              <a:latin typeface="BIZ UDPゴシック" panose="020B0400000000000000" pitchFamily="50" charset="-128"/>
              <a:ea typeface="BIZ UDPゴシック" panose="020B0400000000000000" pitchFamily="50" charset="-128"/>
            </a:endParaRPr>
          </a:p>
          <a:p>
            <a:pPr>
              <a:lnSpc>
                <a:spcPct val="150000"/>
              </a:lnSpc>
            </a:pPr>
            <a:r>
              <a:rPr lang="ja-JP" altLang="en-US" sz="1600" dirty="0">
                <a:solidFill>
                  <a:schemeClr val="tx1">
                    <a:lumMod val="65000"/>
                    <a:lumOff val="35000"/>
                  </a:schemeClr>
                </a:solidFill>
                <a:latin typeface="BIZ UDPゴシック" panose="020B0400000000000000" pitchFamily="50" charset="-128"/>
                <a:ea typeface="BIZ UDPゴシック" panose="020B0400000000000000" pitchFamily="50" charset="-128"/>
              </a:rPr>
              <a:t>・</a:t>
            </a:r>
            <a:r>
              <a:rPr lang="en-US" altLang="zh-TW"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rPr>
              <a:t>TEL</a:t>
            </a:r>
            <a:r>
              <a:rPr lang="zh-TW" altLang="en-US"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rPr>
              <a:t>：</a:t>
            </a:r>
            <a:r>
              <a:rPr lang="en-US" altLang="zh-TW"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rPr>
              <a:t>096-382-2660</a:t>
            </a:r>
          </a:p>
          <a:p>
            <a:pPr>
              <a:lnSpc>
                <a:spcPct val="150000"/>
              </a:lnSpc>
            </a:pPr>
            <a:r>
              <a:rPr lang="ja-JP" altLang="en-US" sz="1600" dirty="0">
                <a:solidFill>
                  <a:schemeClr val="tx1">
                    <a:lumMod val="65000"/>
                    <a:lumOff val="35000"/>
                  </a:schemeClr>
                </a:solidFill>
                <a:latin typeface="BIZ UDPゴシック" panose="020B0400000000000000" pitchFamily="50" charset="-128"/>
                <a:ea typeface="BIZ UDPゴシック" panose="020B0400000000000000" pitchFamily="50" charset="-128"/>
              </a:rPr>
              <a:t>　</a:t>
            </a:r>
            <a:r>
              <a:rPr lang="zh-TW" altLang="en-US"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rPr>
              <a:t>（</a:t>
            </a:r>
            <a:r>
              <a:rPr lang="zh-TW" altLang="en-US" sz="1600" dirty="0">
                <a:solidFill>
                  <a:schemeClr val="tx1">
                    <a:lumMod val="65000"/>
                    <a:lumOff val="35000"/>
                  </a:schemeClr>
                </a:solidFill>
                <a:latin typeface="BIZ UDPゴシック" panose="020B0400000000000000" pitchFamily="50" charset="-128"/>
                <a:ea typeface="BIZ UDPゴシック" panose="020B0400000000000000" pitchFamily="50" charset="-128"/>
              </a:rPr>
              <a:t>受付</a:t>
            </a:r>
            <a:r>
              <a:rPr lang="zh-TW" altLang="en-US"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rPr>
              <a:t>時間</a:t>
            </a:r>
            <a:r>
              <a:rPr lang="ja-JP" altLang="en-US"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rPr>
              <a:t>　</a:t>
            </a:r>
            <a:r>
              <a:rPr lang="zh-TW" altLang="en-US"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rPr>
              <a:t>平日</a:t>
            </a:r>
            <a:r>
              <a:rPr lang="en-US" altLang="zh-TW" sz="1600" dirty="0">
                <a:solidFill>
                  <a:schemeClr val="tx1">
                    <a:lumMod val="65000"/>
                    <a:lumOff val="35000"/>
                  </a:schemeClr>
                </a:solidFill>
                <a:latin typeface="BIZ UDPゴシック" panose="020B0400000000000000" pitchFamily="50" charset="-128"/>
                <a:ea typeface="BIZ UDPゴシック" panose="020B0400000000000000" pitchFamily="50" charset="-128"/>
              </a:rPr>
              <a:t>8</a:t>
            </a:r>
            <a:r>
              <a:rPr lang="zh-TW" altLang="en-US" sz="1600" dirty="0">
                <a:solidFill>
                  <a:schemeClr val="tx1">
                    <a:lumMod val="65000"/>
                    <a:lumOff val="35000"/>
                  </a:schemeClr>
                </a:solidFill>
                <a:latin typeface="BIZ UDPゴシック" panose="020B0400000000000000" pitchFamily="50" charset="-128"/>
                <a:ea typeface="BIZ UDPゴシック" panose="020B0400000000000000" pitchFamily="50" charset="-128"/>
              </a:rPr>
              <a:t>：</a:t>
            </a:r>
            <a:r>
              <a:rPr lang="en-US" altLang="zh-TW" sz="1600" dirty="0">
                <a:solidFill>
                  <a:schemeClr val="tx1">
                    <a:lumMod val="65000"/>
                    <a:lumOff val="35000"/>
                  </a:schemeClr>
                </a:solidFill>
                <a:latin typeface="BIZ UDPゴシック" panose="020B0400000000000000" pitchFamily="50" charset="-128"/>
                <a:ea typeface="BIZ UDPゴシック" panose="020B0400000000000000" pitchFamily="50" charset="-128"/>
              </a:rPr>
              <a:t>30</a:t>
            </a:r>
            <a:r>
              <a:rPr lang="zh-TW" altLang="en-US" sz="1600" dirty="0">
                <a:solidFill>
                  <a:schemeClr val="tx1">
                    <a:lumMod val="65000"/>
                    <a:lumOff val="35000"/>
                  </a:schemeClr>
                </a:solidFill>
                <a:latin typeface="BIZ UDPゴシック" panose="020B0400000000000000" pitchFamily="50" charset="-128"/>
                <a:ea typeface="BIZ UDPゴシック" panose="020B0400000000000000" pitchFamily="50" charset="-128"/>
              </a:rPr>
              <a:t>～</a:t>
            </a:r>
            <a:r>
              <a:rPr lang="en-US" altLang="zh-TW" sz="1600" dirty="0">
                <a:solidFill>
                  <a:schemeClr val="tx1">
                    <a:lumMod val="65000"/>
                    <a:lumOff val="35000"/>
                  </a:schemeClr>
                </a:solidFill>
                <a:latin typeface="BIZ UDPゴシック" panose="020B0400000000000000" pitchFamily="50" charset="-128"/>
                <a:ea typeface="BIZ UDPゴシック" panose="020B0400000000000000" pitchFamily="50" charset="-128"/>
              </a:rPr>
              <a:t>17</a:t>
            </a:r>
            <a:r>
              <a:rPr lang="zh-TW" altLang="en-US" sz="1600" dirty="0">
                <a:solidFill>
                  <a:schemeClr val="tx1">
                    <a:lumMod val="65000"/>
                    <a:lumOff val="35000"/>
                  </a:schemeClr>
                </a:solidFill>
                <a:latin typeface="BIZ UDPゴシック" panose="020B0400000000000000" pitchFamily="50" charset="-128"/>
                <a:ea typeface="BIZ UDPゴシック" panose="020B0400000000000000" pitchFamily="50" charset="-128"/>
              </a:rPr>
              <a:t>：</a:t>
            </a:r>
            <a:r>
              <a:rPr lang="en-US" altLang="zh-TW" sz="1600" dirty="0">
                <a:solidFill>
                  <a:schemeClr val="tx1">
                    <a:lumMod val="65000"/>
                    <a:lumOff val="35000"/>
                  </a:schemeClr>
                </a:solidFill>
                <a:latin typeface="BIZ UDPゴシック" panose="020B0400000000000000" pitchFamily="50" charset="-128"/>
                <a:ea typeface="BIZ UDPゴシック" panose="020B0400000000000000" pitchFamily="50" charset="-128"/>
              </a:rPr>
              <a:t>15</a:t>
            </a:r>
            <a:r>
              <a:rPr lang="zh-TW" altLang="en-US"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rPr>
              <a:t>）</a:t>
            </a:r>
            <a:endParaRPr lang="en-US" altLang="zh-TW" sz="1600" dirty="0">
              <a:solidFill>
                <a:schemeClr val="tx1">
                  <a:lumMod val="65000"/>
                  <a:lumOff val="35000"/>
                </a:schemeClr>
              </a:solidFill>
              <a:latin typeface="BIZ UDPゴシック" panose="020B0400000000000000" pitchFamily="50" charset="-128"/>
              <a:ea typeface="BIZ UDPゴシック" panose="020B0400000000000000" pitchFamily="50" charset="-128"/>
            </a:endParaRPr>
          </a:p>
          <a:p>
            <a:pPr>
              <a:lnSpc>
                <a:spcPct val="150000"/>
              </a:lnSpc>
            </a:pPr>
            <a:r>
              <a:rPr lang="ja-JP" altLang="en-US" sz="1600" dirty="0">
                <a:solidFill>
                  <a:schemeClr val="tx1">
                    <a:lumMod val="65000"/>
                    <a:lumOff val="35000"/>
                  </a:schemeClr>
                </a:solidFill>
                <a:latin typeface="BIZ UDPゴシック" panose="020B0400000000000000" pitchFamily="50" charset="-128"/>
                <a:ea typeface="BIZ UDPゴシック" panose="020B0400000000000000" pitchFamily="50" charset="-128"/>
              </a:rPr>
              <a:t>・</a:t>
            </a:r>
            <a:r>
              <a:rPr lang="en-US" altLang="zh-TW"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rPr>
              <a:t>E-MAIL</a:t>
            </a:r>
            <a:r>
              <a:rPr lang="zh-TW" altLang="en-US"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rPr>
              <a:t>：</a:t>
            </a:r>
            <a:endParaRPr lang="en-US" altLang="zh-TW"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endParaRPr>
          </a:p>
          <a:p>
            <a:pPr>
              <a:lnSpc>
                <a:spcPct val="150000"/>
              </a:lnSpc>
            </a:pPr>
            <a:r>
              <a:rPr lang="ja-JP" altLang="en-US" sz="1600" dirty="0">
                <a:solidFill>
                  <a:schemeClr val="tx1">
                    <a:lumMod val="65000"/>
                    <a:lumOff val="35000"/>
                  </a:schemeClr>
                </a:solidFill>
                <a:latin typeface="BIZ UDPゴシック" panose="020B0400000000000000" pitchFamily="50" charset="-128"/>
                <a:ea typeface="BIZ UDPゴシック" panose="020B0400000000000000" pitchFamily="50" charset="-128"/>
              </a:rPr>
              <a:t>　</a:t>
            </a:r>
            <a:r>
              <a:rPr lang="ja-JP" altLang="en-US"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rPr>
              <a:t>　</a:t>
            </a:r>
            <a:r>
              <a:rPr lang="en-US" altLang="zh-TW"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rPr>
              <a:t>kuma-kyoryo@kumakanren.or.jp</a:t>
            </a:r>
            <a:endParaRPr lang="en-US" altLang="ja-JP"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endParaRPr>
          </a:p>
          <a:p>
            <a:pPr>
              <a:lnSpc>
                <a:spcPct val="150000"/>
              </a:lnSpc>
            </a:pPr>
            <a:endParaRPr lang="en-US" altLang="ja-JP" sz="1600" dirty="0">
              <a:solidFill>
                <a:schemeClr val="tx1">
                  <a:lumMod val="65000"/>
                  <a:lumOff val="35000"/>
                </a:schemeClr>
              </a:solidFill>
              <a:latin typeface="BIZ UDPゴシック" panose="020B0400000000000000" pitchFamily="50" charset="-128"/>
              <a:ea typeface="BIZ UDPゴシック" panose="020B0400000000000000" pitchFamily="50" charset="-128"/>
            </a:endParaRPr>
          </a:p>
          <a:p>
            <a:pPr>
              <a:lnSpc>
                <a:spcPct val="150000"/>
              </a:lnSpc>
            </a:pPr>
            <a:endParaRPr lang="ja-JP" altLang="en-US" sz="1600" dirty="0">
              <a:solidFill>
                <a:schemeClr val="tx1">
                  <a:lumMod val="65000"/>
                  <a:lumOff val="35000"/>
                </a:schemeClr>
              </a:solidFill>
              <a:latin typeface="BIZ UDPゴシック" panose="020B0400000000000000" pitchFamily="50" charset="-128"/>
              <a:ea typeface="BIZ UDPゴシック" panose="020B0400000000000000" pitchFamily="50" charset="-128"/>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7267" y="1653983"/>
            <a:ext cx="2697015" cy="4047102"/>
          </a:xfrm>
          <a:prstGeom prst="rect">
            <a:avLst/>
          </a:prstGeom>
        </p:spPr>
      </p:pic>
      <p:sp>
        <p:nvSpPr>
          <p:cNvPr id="3" name="テキスト ボックス 2"/>
          <p:cNvSpPr txBox="1"/>
          <p:nvPr/>
        </p:nvSpPr>
        <p:spPr>
          <a:xfrm>
            <a:off x="6102060" y="5792652"/>
            <a:ext cx="2202213" cy="338554"/>
          </a:xfrm>
          <a:prstGeom prst="rect">
            <a:avLst/>
          </a:prstGeom>
          <a:noFill/>
        </p:spPr>
        <p:txBody>
          <a:bodyPr wrap="square" rtlCol="0">
            <a:spAutoFit/>
          </a:bodyPr>
          <a:lstStyle/>
          <a:p>
            <a:pPr algn="ctr"/>
            <a:r>
              <a:rPr kumimoji="1" lang="ja-JP" altLang="en-US" sz="1600" dirty="0" smtClean="0">
                <a:latin typeface="BIZ UDPゴシック" panose="020B0400000000000000" pitchFamily="50" charset="-128"/>
                <a:ea typeface="BIZ UDPゴシック" panose="020B0400000000000000" pitchFamily="50" charset="-128"/>
              </a:rPr>
              <a:t>中尾</a:t>
            </a:r>
            <a:r>
              <a:rPr kumimoji="1" lang="ja-JP" altLang="en-US" sz="1600" dirty="0">
                <a:latin typeface="BIZ UDPゴシック" panose="020B0400000000000000" pitchFamily="50" charset="-128"/>
                <a:ea typeface="BIZ UDPゴシック" panose="020B0400000000000000" pitchFamily="50" charset="-128"/>
              </a:rPr>
              <a:t>コーディネーター</a:t>
            </a:r>
            <a:endParaRPr kumimoji="1" lang="ja-JP" altLang="en-US" sz="16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0305109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FC62E7ED-5E92-4048-B79A-E02ADF963BD1}" type="slidenum">
              <a:rPr kumimoji="1" lang="ja-JP" altLang="en-US" smtClean="0"/>
              <a:t>2</a:t>
            </a:fld>
            <a:endParaRPr kumimoji="1" lang="ja-JP" altLang="en-US" dirty="0"/>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686" y="0"/>
            <a:ext cx="9660548" cy="6858000"/>
          </a:xfrm>
          <a:prstGeom prst="rect">
            <a:avLst/>
          </a:prstGeom>
        </p:spPr>
      </p:pic>
    </p:spTree>
    <p:extLst>
      <p:ext uri="{BB962C8B-B14F-4D97-AF65-F5344CB8AC3E}">
        <p14:creationId xmlns:p14="http://schemas.microsoft.com/office/powerpoint/2010/main" val="37690685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p:txBody>
          <a:bodyPr>
            <a:noAutofit/>
          </a:bodyPr>
          <a:lstStyle/>
          <a:p>
            <a:r>
              <a:rPr lang="ja-JP" altLang="en-US" sz="2400" dirty="0"/>
              <a:t>　</a:t>
            </a:r>
            <a:r>
              <a:rPr lang="ja-JP" altLang="en-US" sz="2400" dirty="0" smtClean="0"/>
              <a:t>アウトライン</a:t>
            </a:r>
            <a:endParaRPr kumimoji="1" lang="ja-JP" altLang="en-US" sz="2400" dirty="0"/>
          </a:p>
        </p:txBody>
      </p:sp>
      <p:sp>
        <p:nvSpPr>
          <p:cNvPr id="7" name="スライド番号プレースホルダー 6"/>
          <p:cNvSpPr>
            <a:spLocks noGrp="1"/>
          </p:cNvSpPr>
          <p:nvPr>
            <p:ph type="sldNum" sz="quarter" idx="12"/>
          </p:nvPr>
        </p:nvSpPr>
        <p:spPr/>
        <p:txBody>
          <a:bodyPr/>
          <a:lstStyle/>
          <a:p>
            <a:fld id="{FC62E7ED-5E92-4048-B79A-E02ADF963BD1}" type="slidenum">
              <a:rPr kumimoji="1" lang="ja-JP" altLang="en-US" smtClean="0"/>
              <a:pPr/>
              <a:t>3</a:t>
            </a:fld>
            <a:endParaRPr kumimoji="1" lang="ja-JP" altLang="en-US" dirty="0"/>
          </a:p>
        </p:txBody>
      </p:sp>
      <p:pic>
        <p:nvPicPr>
          <p:cNvPr id="19" name="コンテンツ プレースホルダー 1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0648" y="1477769"/>
            <a:ext cx="361021" cy="349656"/>
          </a:xfrm>
        </p:spPr>
      </p:pic>
      <p:sp>
        <p:nvSpPr>
          <p:cNvPr id="22" name="正方形/長方形 21"/>
          <p:cNvSpPr/>
          <p:nvPr/>
        </p:nvSpPr>
        <p:spPr>
          <a:xfrm>
            <a:off x="779227" y="1391930"/>
            <a:ext cx="7298889" cy="5002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2400" dirty="0" smtClean="0">
                <a:solidFill>
                  <a:schemeClr val="tx1"/>
                </a:solidFill>
                <a:latin typeface="BIZ UDゴシック" panose="020B0400000000000000" pitchFamily="49" charset="-128"/>
                <a:ea typeface="BIZ UDゴシック" panose="020B0400000000000000" pitchFamily="49" charset="-128"/>
              </a:rPr>
              <a:t>１</a:t>
            </a:r>
            <a:r>
              <a:rPr kumimoji="1" lang="ja-JP" altLang="en-US" sz="2400" dirty="0">
                <a:solidFill>
                  <a:schemeClr val="tx1"/>
                </a:solidFill>
                <a:latin typeface="BIZ UDゴシック" panose="020B0400000000000000" pitchFamily="49" charset="-128"/>
                <a:ea typeface="BIZ UDゴシック" panose="020B0400000000000000" pitchFamily="49" charset="-128"/>
              </a:rPr>
              <a:t>　熊本県内アクセスマップ</a:t>
            </a:r>
          </a:p>
          <a:p>
            <a:endParaRPr kumimoji="1" lang="en-US" altLang="ja-JP" sz="2400" dirty="0" smtClean="0">
              <a:solidFill>
                <a:schemeClr val="tx1"/>
              </a:solidFill>
              <a:latin typeface="BIZ UDゴシック" panose="020B0400000000000000" pitchFamily="49" charset="-128"/>
              <a:ea typeface="BIZ UDゴシック" panose="020B0400000000000000" pitchFamily="49" charset="-128"/>
            </a:endParaRPr>
          </a:p>
          <a:p>
            <a:r>
              <a:rPr kumimoji="1" lang="ja-JP" altLang="en-US" sz="2400" dirty="0" smtClean="0">
                <a:solidFill>
                  <a:schemeClr val="tx1"/>
                </a:solidFill>
                <a:latin typeface="BIZ UDゴシック" panose="020B0400000000000000" pitchFamily="49" charset="-128"/>
                <a:ea typeface="BIZ UDゴシック" panose="020B0400000000000000" pitchFamily="49" charset="-128"/>
              </a:rPr>
              <a:t>２</a:t>
            </a:r>
            <a:r>
              <a:rPr kumimoji="1" lang="ja-JP" altLang="en-US" sz="2400" dirty="0">
                <a:solidFill>
                  <a:schemeClr val="tx1"/>
                </a:solidFill>
                <a:latin typeface="BIZ UDゴシック" panose="020B0400000000000000" pitchFamily="49" charset="-128"/>
                <a:ea typeface="BIZ UDゴシック" panose="020B0400000000000000" pitchFamily="49" charset="-128"/>
              </a:rPr>
              <a:t>　プログラム紹介</a:t>
            </a:r>
          </a:p>
          <a:p>
            <a:r>
              <a:rPr kumimoji="1" lang="ja-JP" altLang="en-US" sz="2400" dirty="0" smtClean="0">
                <a:solidFill>
                  <a:schemeClr val="tx1"/>
                </a:solidFill>
                <a:latin typeface="BIZ UDゴシック" panose="020B0400000000000000" pitchFamily="49" charset="-128"/>
                <a:ea typeface="BIZ UDゴシック" panose="020B0400000000000000" pitchFamily="49" charset="-128"/>
              </a:rPr>
              <a:t>（</a:t>
            </a:r>
            <a:r>
              <a:rPr kumimoji="1" lang="ja-JP" altLang="en-US" sz="2400" dirty="0">
                <a:solidFill>
                  <a:schemeClr val="tx1"/>
                </a:solidFill>
                <a:latin typeface="BIZ UDゴシック" panose="020B0400000000000000" pitchFamily="49" charset="-128"/>
                <a:ea typeface="BIZ UDゴシック" panose="020B0400000000000000" pitchFamily="49" charset="-128"/>
              </a:rPr>
              <a:t>１）防災・減災学習</a:t>
            </a:r>
          </a:p>
          <a:p>
            <a:r>
              <a:rPr kumimoji="1" lang="ja-JP" altLang="en-US" sz="2400" dirty="0" smtClean="0">
                <a:solidFill>
                  <a:schemeClr val="tx1"/>
                </a:solidFill>
                <a:latin typeface="BIZ UDゴシック" panose="020B0400000000000000" pitchFamily="49" charset="-128"/>
                <a:ea typeface="BIZ UDゴシック" panose="020B0400000000000000" pitchFamily="49" charset="-128"/>
              </a:rPr>
              <a:t>（</a:t>
            </a:r>
            <a:r>
              <a:rPr kumimoji="1" lang="ja-JP" altLang="en-US" sz="2400" dirty="0">
                <a:solidFill>
                  <a:schemeClr val="tx1"/>
                </a:solidFill>
                <a:latin typeface="BIZ UDゴシック" panose="020B0400000000000000" pitchFamily="49" charset="-128"/>
                <a:ea typeface="BIZ UDゴシック" panose="020B0400000000000000" pitchFamily="49" charset="-128"/>
              </a:rPr>
              <a:t>２）水</a:t>
            </a:r>
            <a:r>
              <a:rPr kumimoji="1" lang="ja-JP" altLang="en-US" sz="2400" dirty="0" smtClean="0">
                <a:solidFill>
                  <a:schemeClr val="tx1"/>
                </a:solidFill>
                <a:latin typeface="BIZ UDゴシック" panose="020B0400000000000000" pitchFamily="49" charset="-128"/>
                <a:ea typeface="BIZ UDゴシック" panose="020B0400000000000000" pitchFamily="49" charset="-128"/>
              </a:rPr>
              <a:t>プログラム</a:t>
            </a:r>
            <a:endParaRPr kumimoji="1" lang="en-US" altLang="ja-JP" sz="2400" dirty="0" smtClean="0">
              <a:solidFill>
                <a:schemeClr val="tx1"/>
              </a:solidFill>
              <a:latin typeface="BIZ UDゴシック" panose="020B0400000000000000" pitchFamily="49" charset="-128"/>
              <a:ea typeface="BIZ UDゴシック" panose="020B0400000000000000" pitchFamily="49" charset="-128"/>
            </a:endParaRPr>
          </a:p>
          <a:p>
            <a:r>
              <a:rPr kumimoji="1" lang="ja-JP" altLang="en-US" sz="2400" dirty="0" smtClean="0">
                <a:solidFill>
                  <a:schemeClr val="tx1"/>
                </a:solidFill>
                <a:latin typeface="BIZ UDゴシック" panose="020B0400000000000000" pitchFamily="49" charset="-128"/>
                <a:ea typeface="BIZ UDゴシック" panose="020B0400000000000000" pitchFamily="49" charset="-128"/>
              </a:rPr>
              <a:t>（３）人吉・球磨地域のプログラム</a:t>
            </a:r>
            <a:endParaRPr kumimoji="1" lang="ja-JP" altLang="en-US" sz="2400" dirty="0">
              <a:solidFill>
                <a:schemeClr val="tx1"/>
              </a:solidFill>
              <a:latin typeface="BIZ UDゴシック" panose="020B0400000000000000" pitchFamily="49" charset="-128"/>
              <a:ea typeface="BIZ UDゴシック" panose="020B0400000000000000" pitchFamily="49" charset="-128"/>
            </a:endParaRPr>
          </a:p>
          <a:p>
            <a:r>
              <a:rPr kumimoji="1" lang="ja-JP" altLang="en-US" sz="2400" dirty="0" smtClean="0">
                <a:solidFill>
                  <a:schemeClr val="tx1"/>
                </a:solidFill>
                <a:latin typeface="BIZ UDゴシック" panose="020B0400000000000000" pitchFamily="49" charset="-128"/>
                <a:ea typeface="BIZ UDゴシック" panose="020B0400000000000000" pitchFamily="49" charset="-128"/>
              </a:rPr>
              <a:t>（４）</a:t>
            </a:r>
            <a:r>
              <a:rPr kumimoji="1" lang="ja-JP" altLang="en-US" sz="2400" dirty="0">
                <a:solidFill>
                  <a:schemeClr val="tx1"/>
                </a:solidFill>
                <a:latin typeface="BIZ UDゴシック" panose="020B0400000000000000" pitchFamily="49" charset="-128"/>
                <a:ea typeface="BIZ UDゴシック" panose="020B0400000000000000" pitchFamily="49" charset="-128"/>
              </a:rPr>
              <a:t>その他のプログラム</a:t>
            </a:r>
          </a:p>
          <a:p>
            <a:endParaRPr kumimoji="1" lang="ja-JP" altLang="en-US" sz="2400" dirty="0">
              <a:solidFill>
                <a:schemeClr val="tx1"/>
              </a:solidFill>
              <a:latin typeface="BIZ UDゴシック" panose="020B0400000000000000" pitchFamily="49" charset="-128"/>
              <a:ea typeface="BIZ UDゴシック" panose="020B0400000000000000" pitchFamily="49" charset="-128"/>
            </a:endParaRPr>
          </a:p>
          <a:p>
            <a:r>
              <a:rPr kumimoji="1" lang="ja-JP" altLang="en-US" sz="2400" dirty="0" smtClean="0">
                <a:solidFill>
                  <a:schemeClr val="tx1"/>
                </a:solidFill>
                <a:latin typeface="BIZ UDゴシック" panose="020B0400000000000000" pitchFamily="49" charset="-128"/>
                <a:ea typeface="BIZ UDゴシック" panose="020B0400000000000000" pitchFamily="49" charset="-128"/>
              </a:rPr>
              <a:t>３</a:t>
            </a:r>
            <a:r>
              <a:rPr kumimoji="1" lang="ja-JP" altLang="en-US" sz="2400" dirty="0">
                <a:solidFill>
                  <a:schemeClr val="tx1"/>
                </a:solidFill>
                <a:latin typeface="BIZ UDゴシック" panose="020B0400000000000000" pitchFamily="49" charset="-128"/>
                <a:ea typeface="BIZ UDゴシック" panose="020B0400000000000000" pitchFamily="49" charset="-128"/>
              </a:rPr>
              <a:t>　</a:t>
            </a:r>
            <a:r>
              <a:rPr kumimoji="1" lang="ja-JP" altLang="en-US" sz="2400" dirty="0" smtClean="0">
                <a:solidFill>
                  <a:schemeClr val="tx1"/>
                </a:solidFill>
                <a:latin typeface="BIZ UDゴシック" panose="020B0400000000000000" pitchFamily="49" charset="-128"/>
                <a:ea typeface="BIZ UDゴシック" panose="020B0400000000000000" pitchFamily="49" charset="-128"/>
              </a:rPr>
              <a:t>熊本</a:t>
            </a:r>
            <a:r>
              <a:rPr kumimoji="1" lang="ja-JP" altLang="en-US" sz="2400" dirty="0">
                <a:solidFill>
                  <a:schemeClr val="tx1"/>
                </a:solidFill>
                <a:latin typeface="BIZ UDゴシック" panose="020B0400000000000000" pitchFamily="49" charset="-128"/>
                <a:ea typeface="BIZ UDゴシック" panose="020B0400000000000000" pitchFamily="49" charset="-128"/>
              </a:rPr>
              <a:t>ならではのおもてなし</a:t>
            </a:r>
          </a:p>
          <a:p>
            <a:endParaRPr kumimoji="1" lang="ja-JP" altLang="en-US" sz="2400" dirty="0">
              <a:solidFill>
                <a:schemeClr val="tx1"/>
              </a:solidFill>
              <a:latin typeface="BIZ UDゴシック" panose="020B0400000000000000" pitchFamily="49" charset="-128"/>
              <a:ea typeface="BIZ UDゴシック" panose="020B0400000000000000" pitchFamily="49" charset="-128"/>
            </a:endParaRPr>
          </a:p>
          <a:p>
            <a:r>
              <a:rPr kumimoji="1" lang="ja-JP" altLang="en-US" sz="2400" dirty="0">
                <a:solidFill>
                  <a:schemeClr val="tx1"/>
                </a:solidFill>
                <a:latin typeface="BIZ UDゴシック" panose="020B0400000000000000" pitchFamily="49" charset="-128"/>
                <a:ea typeface="BIZ UDゴシック" panose="020B0400000000000000" pitchFamily="49" charset="-128"/>
              </a:rPr>
              <a:t>４　お問い合わせ（ワンストップ窓口のご案内）</a:t>
            </a:r>
          </a:p>
        </p:txBody>
      </p:sp>
      <p:pic>
        <p:nvPicPr>
          <p:cNvPr id="10" name="コンテンツ プレースホルダー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281" y="2193337"/>
            <a:ext cx="361021" cy="349656"/>
          </a:xfrm>
          <a:prstGeom prst="rect">
            <a:avLst/>
          </a:prstGeom>
        </p:spPr>
      </p:pic>
      <p:pic>
        <p:nvPicPr>
          <p:cNvPr id="11" name="コンテンツ プレースホルダー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8205" y="4384017"/>
            <a:ext cx="361021" cy="349656"/>
          </a:xfrm>
          <a:prstGeom prst="rect">
            <a:avLst/>
          </a:prstGeom>
        </p:spPr>
      </p:pic>
      <p:pic>
        <p:nvPicPr>
          <p:cNvPr id="12" name="コンテンツ プレースホルダー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8206" y="5115842"/>
            <a:ext cx="361021" cy="349656"/>
          </a:xfrm>
          <a:prstGeom prst="rect">
            <a:avLst/>
          </a:prstGeom>
        </p:spPr>
      </p:pic>
    </p:spTree>
    <p:extLst>
      <p:ext uri="{BB962C8B-B14F-4D97-AF65-F5344CB8AC3E}">
        <p14:creationId xmlns:p14="http://schemas.microsoft.com/office/powerpoint/2010/main" val="2989343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p:txBody>
          <a:bodyPr>
            <a:noAutofit/>
          </a:bodyPr>
          <a:lstStyle/>
          <a:p>
            <a:r>
              <a:rPr kumimoji="1" lang="ja-JP" altLang="en-US" sz="2400" dirty="0" smtClean="0"/>
              <a:t>１　熊本県内アクセスマップ</a:t>
            </a:r>
            <a:endParaRPr kumimoji="1" lang="ja-JP" altLang="en-US" sz="2400" dirty="0"/>
          </a:p>
        </p:txBody>
      </p:sp>
      <p:sp>
        <p:nvSpPr>
          <p:cNvPr id="7" name="スライド番号プレースホルダー 6"/>
          <p:cNvSpPr>
            <a:spLocks noGrp="1"/>
          </p:cNvSpPr>
          <p:nvPr>
            <p:ph type="sldNum" sz="quarter" idx="12"/>
          </p:nvPr>
        </p:nvSpPr>
        <p:spPr/>
        <p:txBody>
          <a:bodyPr/>
          <a:lstStyle/>
          <a:p>
            <a:fld id="{FC62E7ED-5E92-4048-B79A-E02ADF963BD1}" type="slidenum">
              <a:rPr kumimoji="1" lang="ja-JP" altLang="en-US" smtClean="0"/>
              <a:pPr/>
              <a:t>4</a:t>
            </a:fld>
            <a:endParaRPr kumimoji="1" lang="ja-JP" altLang="en-US" dirty="0"/>
          </a:p>
        </p:txBody>
      </p:sp>
      <p:sp>
        <p:nvSpPr>
          <p:cNvPr id="22" name="正方形/長方形 21"/>
          <p:cNvSpPr/>
          <p:nvPr/>
        </p:nvSpPr>
        <p:spPr>
          <a:xfrm>
            <a:off x="556020" y="1615045"/>
            <a:ext cx="7522098" cy="45838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sz="2400" dirty="0">
              <a:solidFill>
                <a:schemeClr val="tx1"/>
              </a:solidFill>
              <a:latin typeface="BIZ UDゴシック" panose="020B0400000000000000" pitchFamily="49" charset="-128"/>
              <a:ea typeface="BIZ UDゴシック" panose="020B0400000000000000" pitchFamily="49" charset="-128"/>
            </a:endParaRPr>
          </a:p>
        </p:txBody>
      </p:sp>
      <p:pic>
        <p:nvPicPr>
          <p:cNvPr id="2" name="図 1"/>
          <p:cNvPicPr>
            <a:picLocks noChangeAspect="1"/>
          </p:cNvPicPr>
          <p:nvPr/>
        </p:nvPicPr>
        <p:blipFill>
          <a:blip r:embed="rId2"/>
          <a:stretch>
            <a:fillRect/>
          </a:stretch>
        </p:blipFill>
        <p:spPr>
          <a:xfrm>
            <a:off x="341076" y="1105359"/>
            <a:ext cx="5727951" cy="4920657"/>
          </a:xfrm>
          <a:prstGeom prst="rect">
            <a:avLst/>
          </a:prstGeom>
        </p:spPr>
      </p:pic>
      <p:sp>
        <p:nvSpPr>
          <p:cNvPr id="3" name="コンテンツ プレースホルダー 2"/>
          <p:cNvSpPr>
            <a:spLocks noGrp="1"/>
          </p:cNvSpPr>
          <p:nvPr>
            <p:ph idx="1"/>
          </p:nvPr>
        </p:nvSpPr>
        <p:spPr>
          <a:xfrm>
            <a:off x="6283971" y="1105360"/>
            <a:ext cx="2565832" cy="5071604"/>
          </a:xfrm>
        </p:spPr>
        <p:txBody>
          <a:bodyPr>
            <a:normAutofit/>
          </a:bodyPr>
          <a:lstStyle/>
          <a:p>
            <a:pPr marL="0" indent="0">
              <a:buNone/>
            </a:pPr>
            <a:endParaRPr lang="en-US" altLang="ja-JP" sz="1600" dirty="0" smtClean="0"/>
          </a:p>
          <a:p>
            <a:pPr marL="0" indent="0">
              <a:buNone/>
            </a:pPr>
            <a:r>
              <a:rPr lang="ja-JP" altLang="en-US" sz="1600" dirty="0" smtClean="0"/>
              <a:t>○熊本まで</a:t>
            </a:r>
            <a:endParaRPr lang="en-US" altLang="ja-JP" sz="1600" dirty="0" smtClean="0"/>
          </a:p>
          <a:p>
            <a:pPr marL="0" indent="0">
              <a:buNone/>
            </a:pPr>
            <a:r>
              <a:rPr lang="ja-JP" altLang="en-US" sz="1600" dirty="0" smtClean="0"/>
              <a:t>・新幹線（新大阪駅発）　</a:t>
            </a:r>
            <a:endParaRPr lang="en-US" altLang="ja-JP" sz="1600" dirty="0" smtClean="0"/>
          </a:p>
          <a:p>
            <a:pPr marL="0" indent="0">
              <a:buNone/>
            </a:pPr>
            <a:r>
              <a:rPr lang="ja-JP" altLang="en-US" sz="1600" dirty="0"/>
              <a:t>　</a:t>
            </a:r>
            <a:r>
              <a:rPr lang="en-US" altLang="ja-JP" sz="1600" dirty="0" smtClean="0"/>
              <a:t>…</a:t>
            </a:r>
            <a:r>
              <a:rPr lang="ja-JP" altLang="en-US" sz="1600" dirty="0" smtClean="0"/>
              <a:t>約３時間</a:t>
            </a:r>
            <a:endParaRPr lang="en-US" altLang="ja-JP" sz="1600" dirty="0" smtClean="0"/>
          </a:p>
          <a:p>
            <a:pPr marL="0" indent="0">
              <a:buNone/>
            </a:pPr>
            <a:r>
              <a:rPr lang="ja-JP" altLang="en-US" sz="1600" dirty="0" smtClean="0"/>
              <a:t>・航空機（伊丹空港発）</a:t>
            </a:r>
            <a:endParaRPr lang="en-US" altLang="ja-JP" sz="1600" dirty="0" smtClean="0"/>
          </a:p>
          <a:p>
            <a:pPr marL="0" indent="0">
              <a:buNone/>
            </a:pPr>
            <a:r>
              <a:rPr lang="ja-JP" altLang="en-US" sz="1600" dirty="0"/>
              <a:t>　</a:t>
            </a:r>
            <a:r>
              <a:rPr lang="en-US" altLang="ja-JP" sz="1600" dirty="0" smtClean="0"/>
              <a:t>…</a:t>
            </a:r>
            <a:r>
              <a:rPr lang="ja-JP" altLang="en-US" sz="1600" dirty="0" smtClean="0"/>
              <a:t>約１時間</a:t>
            </a:r>
            <a:r>
              <a:rPr lang="ja-JP" altLang="en-US" sz="1600" dirty="0"/>
              <a:t>５</a:t>
            </a:r>
            <a:r>
              <a:rPr lang="ja-JP" altLang="en-US" sz="1600" dirty="0" smtClean="0"/>
              <a:t>分</a:t>
            </a:r>
            <a:endParaRPr lang="en-US" altLang="ja-JP" sz="1600" dirty="0" smtClean="0"/>
          </a:p>
          <a:p>
            <a:pPr marL="0" indent="0">
              <a:buNone/>
            </a:pPr>
            <a:endParaRPr lang="en-US" altLang="ja-JP" sz="1600" dirty="0" smtClean="0"/>
          </a:p>
          <a:p>
            <a:pPr marL="0" indent="0">
              <a:buNone/>
            </a:pPr>
            <a:r>
              <a:rPr lang="ja-JP" altLang="en-US" sz="1600" dirty="0" smtClean="0"/>
              <a:t>○熊本</a:t>
            </a:r>
            <a:r>
              <a:rPr lang="ja-JP" altLang="en-US" sz="1600" dirty="0"/>
              <a:t>市内</a:t>
            </a:r>
            <a:r>
              <a:rPr lang="ja-JP" altLang="en-US" sz="1600" dirty="0" smtClean="0"/>
              <a:t>からバスで</a:t>
            </a:r>
            <a:endParaRPr lang="en-US" altLang="ja-JP" sz="1600" dirty="0" smtClean="0"/>
          </a:p>
          <a:p>
            <a:pPr marL="0" indent="0">
              <a:buNone/>
            </a:pPr>
            <a:r>
              <a:rPr lang="ja-JP" altLang="en-US" sz="1600" dirty="0" smtClean="0"/>
              <a:t>・県北、阿蘇</a:t>
            </a:r>
            <a:endParaRPr lang="en-US" altLang="ja-JP" sz="1600" dirty="0" smtClean="0"/>
          </a:p>
          <a:p>
            <a:pPr marL="0" indent="0">
              <a:buNone/>
            </a:pPr>
            <a:r>
              <a:rPr lang="ja-JP" altLang="en-US" sz="1600" dirty="0" smtClean="0"/>
              <a:t>　</a:t>
            </a:r>
            <a:r>
              <a:rPr lang="en-US" altLang="ja-JP" sz="1600" dirty="0" smtClean="0"/>
              <a:t>…</a:t>
            </a:r>
            <a:r>
              <a:rPr lang="ja-JP" altLang="en-US" sz="1600" dirty="0" smtClean="0"/>
              <a:t>約</a:t>
            </a:r>
            <a:r>
              <a:rPr lang="ja-JP" altLang="en-US" sz="1600" dirty="0"/>
              <a:t>１</a:t>
            </a:r>
            <a:r>
              <a:rPr lang="ja-JP" altLang="en-US" sz="1600" dirty="0" smtClean="0"/>
              <a:t>時間</a:t>
            </a:r>
            <a:endParaRPr lang="en-US" altLang="ja-JP" sz="1600" dirty="0" smtClean="0"/>
          </a:p>
          <a:p>
            <a:pPr marL="0" indent="0">
              <a:buNone/>
            </a:pPr>
            <a:r>
              <a:rPr lang="ja-JP" altLang="en-US" sz="1600" dirty="0" smtClean="0"/>
              <a:t>・県南（人吉・水俣）</a:t>
            </a:r>
            <a:endParaRPr lang="en-US" altLang="ja-JP" sz="1600" dirty="0" smtClean="0"/>
          </a:p>
          <a:p>
            <a:pPr marL="0" indent="0">
              <a:buNone/>
            </a:pPr>
            <a:r>
              <a:rPr lang="ja-JP" altLang="en-US" sz="1600" dirty="0" smtClean="0"/>
              <a:t>　</a:t>
            </a:r>
            <a:r>
              <a:rPr lang="en-US" altLang="ja-JP" sz="1600" dirty="0" smtClean="0"/>
              <a:t>…</a:t>
            </a:r>
            <a:r>
              <a:rPr lang="ja-JP" altLang="en-US" sz="1600" dirty="0" smtClean="0"/>
              <a:t>約</a:t>
            </a:r>
            <a:r>
              <a:rPr lang="ja-JP" altLang="en-US" sz="1600" dirty="0"/>
              <a:t>１</a:t>
            </a:r>
            <a:r>
              <a:rPr lang="ja-JP" altLang="en-US" sz="1600" dirty="0" smtClean="0"/>
              <a:t>時間</a:t>
            </a:r>
            <a:r>
              <a:rPr lang="en-US" altLang="ja-JP" sz="1600" dirty="0" smtClean="0"/>
              <a:t>30</a:t>
            </a:r>
            <a:r>
              <a:rPr lang="ja-JP" altLang="en-US" sz="1600" dirty="0" smtClean="0"/>
              <a:t>分</a:t>
            </a:r>
            <a:endParaRPr lang="en-US" altLang="ja-JP" sz="1600" dirty="0" smtClean="0"/>
          </a:p>
          <a:p>
            <a:pPr marL="0" indent="0">
              <a:buNone/>
            </a:pPr>
            <a:r>
              <a:rPr lang="ja-JP" altLang="en-US" sz="1600" dirty="0" smtClean="0"/>
              <a:t>・天草（本渡）</a:t>
            </a:r>
            <a:endParaRPr lang="en-US" altLang="ja-JP" sz="1600" dirty="0" smtClean="0"/>
          </a:p>
          <a:p>
            <a:pPr marL="0" indent="0">
              <a:buNone/>
            </a:pPr>
            <a:r>
              <a:rPr lang="ja-JP" altLang="en-US" sz="1600" dirty="0" smtClean="0"/>
              <a:t>　</a:t>
            </a:r>
            <a:r>
              <a:rPr lang="en-US" altLang="ja-JP" sz="1600" dirty="0" smtClean="0"/>
              <a:t>…</a:t>
            </a:r>
            <a:r>
              <a:rPr lang="ja-JP" altLang="en-US" sz="1600" dirty="0" smtClean="0"/>
              <a:t>約</a:t>
            </a:r>
            <a:r>
              <a:rPr lang="ja-JP" altLang="en-US" sz="1600" dirty="0"/>
              <a:t>２</a:t>
            </a:r>
            <a:r>
              <a:rPr lang="ja-JP" altLang="en-US" sz="1600" dirty="0" smtClean="0"/>
              <a:t>時間</a:t>
            </a:r>
            <a:endParaRPr lang="en-US" altLang="ja-JP" sz="1600" dirty="0"/>
          </a:p>
          <a:p>
            <a:pPr marL="0" indent="0">
              <a:buNone/>
            </a:pPr>
            <a:endParaRPr lang="en-US" altLang="ja-JP" sz="1600" dirty="0" smtClean="0"/>
          </a:p>
        </p:txBody>
      </p:sp>
    </p:spTree>
    <p:extLst>
      <p:ext uri="{BB962C8B-B14F-4D97-AF65-F5344CB8AC3E}">
        <p14:creationId xmlns:p14="http://schemas.microsoft.com/office/powerpoint/2010/main" val="17052739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p:txBody>
          <a:bodyPr>
            <a:noAutofit/>
          </a:bodyPr>
          <a:lstStyle/>
          <a:p>
            <a:r>
              <a:rPr lang="ja-JP" altLang="en-US" sz="2400" dirty="0"/>
              <a:t>２</a:t>
            </a:r>
            <a:r>
              <a:rPr kumimoji="1" lang="ja-JP" altLang="en-US" sz="2400" dirty="0" smtClean="0"/>
              <a:t>　プログラム紹介</a:t>
            </a:r>
            <a:endParaRPr kumimoji="1" lang="ja-JP" altLang="en-US" sz="2400" dirty="0"/>
          </a:p>
        </p:txBody>
      </p:sp>
      <p:sp>
        <p:nvSpPr>
          <p:cNvPr id="7" name="スライド番号プレースホルダー 6"/>
          <p:cNvSpPr>
            <a:spLocks noGrp="1"/>
          </p:cNvSpPr>
          <p:nvPr>
            <p:ph type="sldNum" sz="quarter" idx="12"/>
          </p:nvPr>
        </p:nvSpPr>
        <p:spPr/>
        <p:txBody>
          <a:bodyPr/>
          <a:lstStyle/>
          <a:p>
            <a:fld id="{FC62E7ED-5E92-4048-B79A-E02ADF963BD1}" type="slidenum">
              <a:rPr kumimoji="1" lang="ja-JP" altLang="en-US" smtClean="0"/>
              <a:pPr/>
              <a:t>5</a:t>
            </a:fld>
            <a:endParaRPr kumimoji="1" lang="ja-JP" altLang="en-US" dirty="0"/>
          </a:p>
        </p:txBody>
      </p:sp>
      <p:pic>
        <p:nvPicPr>
          <p:cNvPr id="19" name="コンテンツ プレースホルダー 1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5509" y="973213"/>
            <a:ext cx="361021" cy="349656"/>
          </a:xfrm>
        </p:spPr>
      </p:pic>
      <p:sp>
        <p:nvSpPr>
          <p:cNvPr id="17" name="正方形/長方形 16"/>
          <p:cNvSpPr/>
          <p:nvPr/>
        </p:nvSpPr>
        <p:spPr>
          <a:xfrm>
            <a:off x="736530" y="973213"/>
            <a:ext cx="3374294" cy="3885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BIZ UDゴシック" panose="020B0400000000000000" pitchFamily="49" charset="-128"/>
                <a:ea typeface="BIZ UDゴシック" panose="020B0400000000000000" pitchFamily="49" charset="-128"/>
              </a:rPr>
              <a:t>（１）防災・減災学習</a:t>
            </a:r>
          </a:p>
        </p:txBody>
      </p:sp>
      <p:sp>
        <p:nvSpPr>
          <p:cNvPr id="22" name="正方形/長方形 21"/>
          <p:cNvSpPr/>
          <p:nvPr/>
        </p:nvSpPr>
        <p:spPr>
          <a:xfrm>
            <a:off x="556020" y="1615045"/>
            <a:ext cx="7522098" cy="45838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sz="2400" dirty="0">
              <a:solidFill>
                <a:schemeClr val="tx1"/>
              </a:solidFill>
              <a:latin typeface="BIZ UDゴシック" panose="020B0400000000000000" pitchFamily="49" charset="-128"/>
              <a:ea typeface="BIZ UDゴシック" panose="020B0400000000000000" pitchFamily="49" charset="-128"/>
            </a:endParaRPr>
          </a:p>
        </p:txBody>
      </p:sp>
      <p:sp>
        <p:nvSpPr>
          <p:cNvPr id="8" name="コンテンツ プレースホルダー 2"/>
          <p:cNvSpPr txBox="1">
            <a:spLocks/>
          </p:cNvSpPr>
          <p:nvPr/>
        </p:nvSpPr>
        <p:spPr>
          <a:xfrm>
            <a:off x="548637" y="1653984"/>
            <a:ext cx="7768425" cy="419003"/>
          </a:xfrm>
          <a:prstGeom prst="rect">
            <a:avLst/>
          </a:prstGeom>
        </p:spPr>
        <p:txBody>
          <a:bodyPr vert="horz" lIns="91440" tIns="45720" rIns="91440" bIns="45720" rtlCol="0">
            <a:normAutofit/>
          </a:bodyPr>
          <a:lstStyle>
            <a:lvl1pPr marL="211021" indent="-211021" algn="l" defTabSz="844083" rtl="0" eaLnBrk="1" latinLnBrk="0" hangingPunct="1">
              <a:lnSpc>
                <a:spcPct val="90000"/>
              </a:lnSpc>
              <a:spcBef>
                <a:spcPts val="923"/>
              </a:spcBef>
              <a:buFont typeface="Arial" panose="020B0604020202020204" pitchFamily="34" charset="0"/>
              <a:buChar char="•"/>
              <a:defRPr kumimoji="1" sz="2585" kern="1200">
                <a:solidFill>
                  <a:schemeClr val="tx1"/>
                </a:solidFill>
                <a:latin typeface="BIZ UDゴシック" panose="020B0400000000000000" pitchFamily="49" charset="-128"/>
                <a:ea typeface="BIZ UDゴシック" panose="020B0400000000000000" pitchFamily="49" charset="-128"/>
                <a:cs typeface="+mn-cs"/>
              </a:defRPr>
            </a:lvl1pPr>
            <a:lvl2pPr marL="633062" indent="-211021" algn="l" defTabSz="844083" rtl="0" eaLnBrk="1" latinLnBrk="0" hangingPunct="1">
              <a:lnSpc>
                <a:spcPct val="90000"/>
              </a:lnSpc>
              <a:spcBef>
                <a:spcPts val="462"/>
              </a:spcBef>
              <a:buFont typeface="Arial" panose="020B0604020202020204" pitchFamily="34" charset="0"/>
              <a:buChar char="•"/>
              <a:defRPr kumimoji="1" sz="2215" kern="1200">
                <a:solidFill>
                  <a:schemeClr val="tx1"/>
                </a:solidFill>
                <a:latin typeface="BIZ UDゴシック" panose="020B0400000000000000" pitchFamily="49" charset="-128"/>
                <a:ea typeface="BIZ UDゴシック" panose="020B0400000000000000" pitchFamily="49" charset="-128"/>
                <a:cs typeface="+mn-cs"/>
              </a:defRPr>
            </a:lvl2pPr>
            <a:lvl3pPr marL="1055103" indent="-211021" algn="l" defTabSz="844083" rtl="0" eaLnBrk="1" latinLnBrk="0" hangingPunct="1">
              <a:lnSpc>
                <a:spcPct val="90000"/>
              </a:lnSpc>
              <a:spcBef>
                <a:spcPts val="462"/>
              </a:spcBef>
              <a:buFont typeface="Arial" panose="020B0604020202020204" pitchFamily="34" charset="0"/>
              <a:buChar char="•"/>
              <a:defRPr kumimoji="1" sz="1846" kern="1200">
                <a:solidFill>
                  <a:schemeClr val="tx1"/>
                </a:solidFill>
                <a:latin typeface="BIZ UDゴシック" panose="020B0400000000000000" pitchFamily="49" charset="-128"/>
                <a:ea typeface="BIZ UDゴシック" panose="020B0400000000000000" pitchFamily="49" charset="-128"/>
                <a:cs typeface="+mn-cs"/>
              </a:defRPr>
            </a:lvl3pPr>
            <a:lvl4pPr marL="1477145"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BIZ UDゴシック" panose="020B0400000000000000" pitchFamily="49" charset="-128"/>
                <a:ea typeface="BIZ UDゴシック" panose="020B0400000000000000" pitchFamily="49" charset="-128"/>
                <a:cs typeface="+mn-cs"/>
              </a:defRPr>
            </a:lvl4pPr>
            <a:lvl5pPr marL="1899186"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BIZ UDゴシック" panose="020B0400000000000000" pitchFamily="49" charset="-128"/>
                <a:ea typeface="BIZ UDゴシック" panose="020B0400000000000000" pitchFamily="49" charset="-128"/>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smtClean="0"/>
              <a:t>①火山と共存する阿蘇人から学ぶ防災（阿蘇市）</a:t>
            </a:r>
            <a:endParaRPr lang="ja-JP" altLang="en-US" sz="2200" dirty="0"/>
          </a:p>
        </p:txBody>
      </p:sp>
      <p:sp>
        <p:nvSpPr>
          <p:cNvPr id="10" name="角丸四角形 9"/>
          <p:cNvSpPr/>
          <p:nvPr/>
        </p:nvSpPr>
        <p:spPr>
          <a:xfrm>
            <a:off x="3037398" y="2228605"/>
            <a:ext cx="5587401" cy="1537193"/>
          </a:xfrm>
          <a:prstGeom prst="roundRect">
            <a:avLst>
              <a:gd name="adj" fmla="val 5867"/>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dirty="0">
                <a:solidFill>
                  <a:schemeClr val="tx1">
                    <a:lumMod val="65000"/>
                    <a:lumOff val="35000"/>
                  </a:schemeClr>
                </a:solidFill>
                <a:latin typeface="メイリオ" panose="020B0604030504040204" pitchFamily="50" charset="-128"/>
                <a:ea typeface="メイリオ" panose="020B0604030504040204" pitchFamily="50" charset="-128"/>
              </a:rPr>
              <a:t>　</a:t>
            </a:r>
            <a:r>
              <a:rPr lang="ja-JP" altLang="en-US"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rPr>
              <a:t>自然</a:t>
            </a:r>
            <a:r>
              <a:rPr lang="ja-JP" altLang="en-US" sz="1600" dirty="0">
                <a:solidFill>
                  <a:schemeClr val="tx1">
                    <a:lumMod val="65000"/>
                    <a:lumOff val="35000"/>
                  </a:schemeClr>
                </a:solidFill>
                <a:latin typeface="BIZ UDPゴシック" panose="020B0400000000000000" pitchFamily="50" charset="-128"/>
                <a:ea typeface="BIZ UDPゴシック" panose="020B0400000000000000" pitchFamily="50" charset="-128"/>
              </a:rPr>
              <a:t>災害のメカニズムをはじめ、地域の自然</a:t>
            </a:r>
            <a:r>
              <a:rPr lang="ja-JP" altLang="en-US"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rPr>
              <a:t>環境や</a:t>
            </a:r>
            <a:r>
              <a:rPr lang="ja-JP" altLang="en-US" sz="1600" dirty="0">
                <a:solidFill>
                  <a:schemeClr val="tx1">
                    <a:lumMod val="65000"/>
                    <a:lumOff val="35000"/>
                  </a:schemeClr>
                </a:solidFill>
                <a:latin typeface="BIZ UDPゴシック" panose="020B0400000000000000" pitchFamily="50" charset="-128"/>
                <a:ea typeface="BIZ UDPゴシック" panose="020B0400000000000000" pitchFamily="50" charset="-128"/>
              </a:rPr>
              <a:t>、</a:t>
            </a:r>
            <a:r>
              <a:rPr lang="ja-JP" altLang="en-US"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rPr>
              <a:t>防災</a:t>
            </a:r>
            <a:r>
              <a:rPr lang="ja-JP" altLang="en-US" sz="1600" dirty="0">
                <a:solidFill>
                  <a:schemeClr val="tx1">
                    <a:lumMod val="65000"/>
                    <a:lumOff val="35000"/>
                  </a:schemeClr>
                </a:solidFill>
                <a:latin typeface="BIZ UDPゴシック" panose="020B0400000000000000" pitchFamily="50" charset="-128"/>
                <a:ea typeface="BIZ UDPゴシック" panose="020B0400000000000000" pitchFamily="50" charset="-128"/>
              </a:rPr>
              <a:t>・減災について学習します。阿蘇がもたらす恩恵（景観</a:t>
            </a:r>
            <a:r>
              <a:rPr lang="ja-JP" altLang="en-US"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rPr>
              <a:t>、温泉</a:t>
            </a:r>
            <a:r>
              <a:rPr lang="ja-JP" altLang="en-US" sz="1600" dirty="0">
                <a:solidFill>
                  <a:schemeClr val="tx1">
                    <a:lumMod val="65000"/>
                    <a:lumOff val="35000"/>
                  </a:schemeClr>
                </a:solidFill>
                <a:latin typeface="BIZ UDPゴシック" panose="020B0400000000000000" pitchFamily="50" charset="-128"/>
                <a:ea typeface="BIZ UDPゴシック" panose="020B0400000000000000" pitchFamily="50" charset="-128"/>
              </a:rPr>
              <a:t>、食など）を知り、そこに住んできた人々が火山と</a:t>
            </a:r>
            <a:r>
              <a:rPr lang="ja-JP" altLang="en-US"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rPr>
              <a:t>共存しながら生活</a:t>
            </a:r>
            <a:r>
              <a:rPr lang="ja-JP" altLang="en-US" sz="1600" dirty="0">
                <a:solidFill>
                  <a:schemeClr val="tx1">
                    <a:lumMod val="65000"/>
                    <a:lumOff val="35000"/>
                  </a:schemeClr>
                </a:solidFill>
                <a:latin typeface="BIZ UDPゴシック" panose="020B0400000000000000" pitchFamily="50" charset="-128"/>
                <a:ea typeface="BIZ UDPゴシック" panose="020B0400000000000000" pitchFamily="50" charset="-128"/>
              </a:rPr>
              <a:t>してきた知恵を、現地ガイドの話を通じ</a:t>
            </a:r>
            <a:r>
              <a:rPr lang="ja-JP" altLang="en-US"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rPr>
              <a:t>、学びます。</a:t>
            </a:r>
            <a:endParaRPr lang="ja-JP" altLang="en-US" sz="1600" dirty="0">
              <a:solidFill>
                <a:schemeClr val="tx1">
                  <a:lumMod val="65000"/>
                  <a:lumOff val="35000"/>
                </a:schemeClr>
              </a:solidFill>
              <a:latin typeface="BIZ UDPゴシック" panose="020B0400000000000000" pitchFamily="50" charset="-128"/>
              <a:ea typeface="BIZ UDPゴシック" panose="020B0400000000000000" pitchFamily="50" charset="-128"/>
            </a:endParaRPr>
          </a:p>
        </p:txBody>
      </p:sp>
      <p:sp>
        <p:nvSpPr>
          <p:cNvPr id="11" name="コンテンツ プレースホルダー 2"/>
          <p:cNvSpPr txBox="1">
            <a:spLocks/>
          </p:cNvSpPr>
          <p:nvPr/>
        </p:nvSpPr>
        <p:spPr>
          <a:xfrm>
            <a:off x="548638" y="4019035"/>
            <a:ext cx="8076161" cy="338280"/>
          </a:xfrm>
          <a:prstGeom prst="rect">
            <a:avLst/>
          </a:prstGeom>
        </p:spPr>
        <p:txBody>
          <a:bodyPr vert="horz" lIns="91440" tIns="45720" rIns="91440" bIns="45720" rtlCol="0">
            <a:noAutofit/>
          </a:bodyPr>
          <a:lstStyle>
            <a:lvl1pPr marL="211021" indent="-211021" algn="l" defTabSz="844083" rtl="0" eaLnBrk="1" latinLnBrk="0" hangingPunct="1">
              <a:lnSpc>
                <a:spcPct val="90000"/>
              </a:lnSpc>
              <a:spcBef>
                <a:spcPts val="923"/>
              </a:spcBef>
              <a:buFont typeface="Arial" panose="020B0604020202020204" pitchFamily="34" charset="0"/>
              <a:buChar char="•"/>
              <a:defRPr kumimoji="1" sz="2585" kern="1200">
                <a:solidFill>
                  <a:schemeClr val="tx1"/>
                </a:solidFill>
                <a:latin typeface="BIZ UDゴシック" panose="020B0400000000000000" pitchFamily="49" charset="-128"/>
                <a:ea typeface="BIZ UDゴシック" panose="020B0400000000000000" pitchFamily="49" charset="-128"/>
                <a:cs typeface="+mn-cs"/>
              </a:defRPr>
            </a:lvl1pPr>
            <a:lvl2pPr marL="633062" indent="-211021" algn="l" defTabSz="844083" rtl="0" eaLnBrk="1" latinLnBrk="0" hangingPunct="1">
              <a:lnSpc>
                <a:spcPct val="90000"/>
              </a:lnSpc>
              <a:spcBef>
                <a:spcPts val="462"/>
              </a:spcBef>
              <a:buFont typeface="Arial" panose="020B0604020202020204" pitchFamily="34" charset="0"/>
              <a:buChar char="•"/>
              <a:defRPr kumimoji="1" sz="2215" kern="1200">
                <a:solidFill>
                  <a:schemeClr val="tx1"/>
                </a:solidFill>
                <a:latin typeface="BIZ UDゴシック" panose="020B0400000000000000" pitchFamily="49" charset="-128"/>
                <a:ea typeface="BIZ UDゴシック" panose="020B0400000000000000" pitchFamily="49" charset="-128"/>
                <a:cs typeface="+mn-cs"/>
              </a:defRPr>
            </a:lvl2pPr>
            <a:lvl3pPr marL="1055103" indent="-211021" algn="l" defTabSz="844083" rtl="0" eaLnBrk="1" latinLnBrk="0" hangingPunct="1">
              <a:lnSpc>
                <a:spcPct val="90000"/>
              </a:lnSpc>
              <a:spcBef>
                <a:spcPts val="462"/>
              </a:spcBef>
              <a:buFont typeface="Arial" panose="020B0604020202020204" pitchFamily="34" charset="0"/>
              <a:buChar char="•"/>
              <a:defRPr kumimoji="1" sz="1846" kern="1200">
                <a:solidFill>
                  <a:schemeClr val="tx1"/>
                </a:solidFill>
                <a:latin typeface="BIZ UDゴシック" panose="020B0400000000000000" pitchFamily="49" charset="-128"/>
                <a:ea typeface="BIZ UDゴシック" panose="020B0400000000000000" pitchFamily="49" charset="-128"/>
                <a:cs typeface="+mn-cs"/>
              </a:defRPr>
            </a:lvl3pPr>
            <a:lvl4pPr marL="1477145"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BIZ UDゴシック" panose="020B0400000000000000" pitchFamily="49" charset="-128"/>
                <a:ea typeface="BIZ UDゴシック" panose="020B0400000000000000" pitchFamily="49" charset="-128"/>
                <a:cs typeface="+mn-cs"/>
              </a:defRPr>
            </a:lvl4pPr>
            <a:lvl5pPr marL="1899186"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BIZ UDゴシック" panose="020B0400000000000000" pitchFamily="49" charset="-128"/>
                <a:ea typeface="BIZ UDゴシック" panose="020B0400000000000000" pitchFamily="49" charset="-128"/>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t>②</a:t>
            </a:r>
            <a:r>
              <a:rPr lang="ja-JP" altLang="en-US" sz="2200" dirty="0" smtClean="0"/>
              <a:t>南阿蘇から始まる未来～明日への架け橋～（南阿蘇村）</a:t>
            </a:r>
            <a:endParaRPr lang="ja-JP" altLang="en-US" sz="2200" dirty="0"/>
          </a:p>
        </p:txBody>
      </p:sp>
      <p:sp>
        <p:nvSpPr>
          <p:cNvPr id="12" name="角丸四角形 11"/>
          <p:cNvSpPr/>
          <p:nvPr/>
        </p:nvSpPr>
        <p:spPr>
          <a:xfrm>
            <a:off x="3037398" y="4610552"/>
            <a:ext cx="5587401" cy="1841604"/>
          </a:xfrm>
          <a:prstGeom prst="roundRect">
            <a:avLst>
              <a:gd name="adj" fmla="val 5867"/>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dirty="0">
                <a:solidFill>
                  <a:schemeClr val="tx1">
                    <a:lumMod val="65000"/>
                    <a:lumOff val="35000"/>
                  </a:schemeClr>
                </a:solidFill>
                <a:latin typeface="メイリオ" panose="020B0604030504040204" pitchFamily="50" charset="-128"/>
                <a:ea typeface="メイリオ" panose="020B0604030504040204" pitchFamily="50" charset="-128"/>
              </a:rPr>
              <a:t>　</a:t>
            </a:r>
            <a:r>
              <a:rPr lang="ja-JP" altLang="en-US"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rPr>
              <a:t>南阿蘇村</a:t>
            </a:r>
            <a:r>
              <a:rPr lang="ja-JP" altLang="en-US" sz="1600" dirty="0">
                <a:solidFill>
                  <a:schemeClr val="tx1">
                    <a:lumMod val="65000"/>
                    <a:lumOff val="35000"/>
                  </a:schemeClr>
                </a:solidFill>
                <a:latin typeface="BIZ UDPゴシック" panose="020B0400000000000000" pitchFamily="50" charset="-128"/>
                <a:ea typeface="BIZ UDPゴシック" panose="020B0400000000000000" pitchFamily="50" charset="-128"/>
              </a:rPr>
              <a:t>では、地震動による山腹崩壊や地すべりなど</a:t>
            </a:r>
            <a:r>
              <a:rPr lang="ja-JP" altLang="en-US"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rPr>
              <a:t>、山間地</a:t>
            </a:r>
            <a:r>
              <a:rPr lang="ja-JP" altLang="en-US" sz="1600" dirty="0">
                <a:solidFill>
                  <a:schemeClr val="tx1">
                    <a:lumMod val="65000"/>
                    <a:lumOff val="35000"/>
                  </a:schemeClr>
                </a:solidFill>
                <a:latin typeface="BIZ UDPゴシック" panose="020B0400000000000000" pitchFamily="50" charset="-128"/>
                <a:ea typeface="BIZ UDPゴシック" panose="020B0400000000000000" pitchFamily="50" charset="-128"/>
              </a:rPr>
              <a:t>特有の現象により、道路や橋梁等の交通インフラ</a:t>
            </a:r>
            <a:r>
              <a:rPr lang="ja-JP" altLang="en-US"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rPr>
              <a:t>にも</a:t>
            </a:r>
            <a:r>
              <a:rPr lang="ja-JP" altLang="en-US" sz="1600" dirty="0">
                <a:solidFill>
                  <a:schemeClr val="tx1">
                    <a:lumMod val="65000"/>
                    <a:lumOff val="35000"/>
                  </a:schemeClr>
                </a:solidFill>
                <a:latin typeface="BIZ UDPゴシック" panose="020B0400000000000000" pitchFamily="50" charset="-128"/>
                <a:ea typeface="BIZ UDPゴシック" panose="020B0400000000000000" pitchFamily="50" charset="-128"/>
              </a:rPr>
              <a:t>甚大な被害が発生しました</a:t>
            </a:r>
            <a:r>
              <a:rPr lang="ja-JP" altLang="en-US"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rPr>
              <a:t>。直下型地震</a:t>
            </a:r>
            <a:r>
              <a:rPr lang="ja-JP" altLang="en-US" sz="1600" dirty="0">
                <a:solidFill>
                  <a:schemeClr val="tx1">
                    <a:lumMod val="65000"/>
                    <a:lumOff val="35000"/>
                  </a:schemeClr>
                </a:solidFill>
                <a:latin typeface="BIZ UDPゴシック" panose="020B0400000000000000" pitchFamily="50" charset="-128"/>
                <a:ea typeface="BIZ UDPゴシック" panose="020B0400000000000000" pitchFamily="50" charset="-128"/>
              </a:rPr>
              <a:t>の被害の大きさや教訓を後世に伝えて</a:t>
            </a:r>
            <a:r>
              <a:rPr lang="ja-JP" altLang="en-US"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rPr>
              <a:t>いくため</a:t>
            </a:r>
            <a:r>
              <a:rPr lang="ja-JP" altLang="en-US" sz="1600" dirty="0">
                <a:solidFill>
                  <a:schemeClr val="tx1">
                    <a:lumMod val="65000"/>
                    <a:lumOff val="35000"/>
                  </a:schemeClr>
                </a:solidFill>
                <a:latin typeface="BIZ UDPゴシック" panose="020B0400000000000000" pitchFamily="50" charset="-128"/>
                <a:ea typeface="BIZ UDPゴシック" panose="020B0400000000000000" pitchFamily="50" charset="-128"/>
              </a:rPr>
              <a:t>の震災遺構を保存し、防災・減災への意識を高めます</a:t>
            </a:r>
            <a:r>
              <a:rPr lang="ja-JP" altLang="en-US"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rPr>
              <a:t>。</a:t>
            </a:r>
            <a:endParaRPr lang="ja-JP" altLang="en-US" sz="1600" dirty="0">
              <a:solidFill>
                <a:schemeClr val="tx1">
                  <a:lumMod val="65000"/>
                  <a:lumOff val="35000"/>
                </a:schemeClr>
              </a:solidFill>
              <a:latin typeface="BIZ UDPゴシック" panose="020B0400000000000000" pitchFamily="50" charset="-128"/>
              <a:ea typeface="BIZ UDPゴシック" panose="020B0400000000000000" pitchFamily="50" charset="-128"/>
            </a:endParaRP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530" y="2222305"/>
            <a:ext cx="2057990" cy="1543493"/>
          </a:xfrm>
          <a:prstGeom prst="rect">
            <a:avLst/>
          </a:prstGeom>
        </p:spPr>
      </p:pic>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530" y="4610552"/>
            <a:ext cx="2057990" cy="1543493"/>
          </a:xfrm>
          <a:prstGeom prst="rect">
            <a:avLst/>
          </a:prstGeom>
        </p:spPr>
      </p:pic>
    </p:spTree>
    <p:extLst>
      <p:ext uri="{BB962C8B-B14F-4D97-AF65-F5344CB8AC3E}">
        <p14:creationId xmlns:p14="http://schemas.microsoft.com/office/powerpoint/2010/main" val="18170740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p:txBody>
          <a:bodyPr>
            <a:noAutofit/>
          </a:bodyPr>
          <a:lstStyle/>
          <a:p>
            <a:r>
              <a:rPr lang="ja-JP" altLang="en-US" sz="2400" dirty="0"/>
              <a:t>２</a:t>
            </a:r>
            <a:r>
              <a:rPr kumimoji="1" lang="ja-JP" altLang="en-US" sz="2400" dirty="0" smtClean="0"/>
              <a:t>　プログラム紹介</a:t>
            </a:r>
            <a:endParaRPr kumimoji="1" lang="ja-JP" altLang="en-US" sz="2400" dirty="0"/>
          </a:p>
        </p:txBody>
      </p:sp>
      <p:sp>
        <p:nvSpPr>
          <p:cNvPr id="7" name="スライド番号プレースホルダー 6"/>
          <p:cNvSpPr>
            <a:spLocks noGrp="1"/>
          </p:cNvSpPr>
          <p:nvPr>
            <p:ph type="sldNum" sz="quarter" idx="12"/>
          </p:nvPr>
        </p:nvSpPr>
        <p:spPr/>
        <p:txBody>
          <a:bodyPr/>
          <a:lstStyle/>
          <a:p>
            <a:fld id="{FC62E7ED-5E92-4048-B79A-E02ADF963BD1}" type="slidenum">
              <a:rPr kumimoji="1" lang="ja-JP" altLang="en-US" smtClean="0"/>
              <a:pPr/>
              <a:t>6</a:t>
            </a:fld>
            <a:endParaRPr kumimoji="1" lang="ja-JP" altLang="en-US" dirty="0"/>
          </a:p>
        </p:txBody>
      </p:sp>
      <p:pic>
        <p:nvPicPr>
          <p:cNvPr id="19" name="コンテンツ プレースホルダー 1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5509" y="973213"/>
            <a:ext cx="361021" cy="349656"/>
          </a:xfrm>
        </p:spPr>
      </p:pic>
      <p:sp>
        <p:nvSpPr>
          <p:cNvPr id="17" name="正方形/長方形 16"/>
          <p:cNvSpPr/>
          <p:nvPr/>
        </p:nvSpPr>
        <p:spPr>
          <a:xfrm>
            <a:off x="736530" y="973213"/>
            <a:ext cx="3374294" cy="3885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BIZ UDゴシック" panose="020B0400000000000000" pitchFamily="49" charset="-128"/>
                <a:ea typeface="BIZ UDゴシック" panose="020B0400000000000000" pitchFamily="49" charset="-128"/>
              </a:rPr>
              <a:t>（１）防災・減災学習</a:t>
            </a:r>
          </a:p>
        </p:txBody>
      </p:sp>
      <p:sp>
        <p:nvSpPr>
          <p:cNvPr id="22" name="正方形/長方形 21"/>
          <p:cNvSpPr/>
          <p:nvPr/>
        </p:nvSpPr>
        <p:spPr>
          <a:xfrm>
            <a:off x="556020" y="1615045"/>
            <a:ext cx="7522098" cy="45838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sz="2400" dirty="0">
              <a:solidFill>
                <a:schemeClr val="tx1"/>
              </a:solidFill>
              <a:latin typeface="BIZ UDゴシック" panose="020B0400000000000000" pitchFamily="49" charset="-128"/>
              <a:ea typeface="BIZ UDゴシック" panose="020B0400000000000000" pitchFamily="49" charset="-128"/>
            </a:endParaRPr>
          </a:p>
        </p:txBody>
      </p:sp>
      <p:sp>
        <p:nvSpPr>
          <p:cNvPr id="8" name="コンテンツ プレースホルダー 2"/>
          <p:cNvSpPr txBox="1">
            <a:spLocks/>
          </p:cNvSpPr>
          <p:nvPr/>
        </p:nvSpPr>
        <p:spPr>
          <a:xfrm>
            <a:off x="548637" y="1653984"/>
            <a:ext cx="7967210" cy="419003"/>
          </a:xfrm>
          <a:prstGeom prst="rect">
            <a:avLst/>
          </a:prstGeom>
        </p:spPr>
        <p:txBody>
          <a:bodyPr vert="horz" lIns="91440" tIns="45720" rIns="91440" bIns="45720" rtlCol="0">
            <a:normAutofit/>
          </a:bodyPr>
          <a:lstStyle>
            <a:lvl1pPr marL="211021" indent="-211021" algn="l" defTabSz="844083" rtl="0" eaLnBrk="1" latinLnBrk="0" hangingPunct="1">
              <a:lnSpc>
                <a:spcPct val="90000"/>
              </a:lnSpc>
              <a:spcBef>
                <a:spcPts val="923"/>
              </a:spcBef>
              <a:buFont typeface="Arial" panose="020B0604020202020204" pitchFamily="34" charset="0"/>
              <a:buChar char="•"/>
              <a:defRPr kumimoji="1" sz="2585" kern="1200">
                <a:solidFill>
                  <a:schemeClr val="tx1"/>
                </a:solidFill>
                <a:latin typeface="BIZ UDゴシック" panose="020B0400000000000000" pitchFamily="49" charset="-128"/>
                <a:ea typeface="BIZ UDゴシック" panose="020B0400000000000000" pitchFamily="49" charset="-128"/>
                <a:cs typeface="+mn-cs"/>
              </a:defRPr>
            </a:lvl1pPr>
            <a:lvl2pPr marL="633062" indent="-211021" algn="l" defTabSz="844083" rtl="0" eaLnBrk="1" latinLnBrk="0" hangingPunct="1">
              <a:lnSpc>
                <a:spcPct val="90000"/>
              </a:lnSpc>
              <a:spcBef>
                <a:spcPts val="462"/>
              </a:spcBef>
              <a:buFont typeface="Arial" panose="020B0604020202020204" pitchFamily="34" charset="0"/>
              <a:buChar char="•"/>
              <a:defRPr kumimoji="1" sz="2215" kern="1200">
                <a:solidFill>
                  <a:schemeClr val="tx1"/>
                </a:solidFill>
                <a:latin typeface="BIZ UDゴシック" panose="020B0400000000000000" pitchFamily="49" charset="-128"/>
                <a:ea typeface="BIZ UDゴシック" panose="020B0400000000000000" pitchFamily="49" charset="-128"/>
                <a:cs typeface="+mn-cs"/>
              </a:defRPr>
            </a:lvl2pPr>
            <a:lvl3pPr marL="1055103" indent="-211021" algn="l" defTabSz="844083" rtl="0" eaLnBrk="1" latinLnBrk="0" hangingPunct="1">
              <a:lnSpc>
                <a:spcPct val="90000"/>
              </a:lnSpc>
              <a:spcBef>
                <a:spcPts val="462"/>
              </a:spcBef>
              <a:buFont typeface="Arial" panose="020B0604020202020204" pitchFamily="34" charset="0"/>
              <a:buChar char="•"/>
              <a:defRPr kumimoji="1" sz="1846" kern="1200">
                <a:solidFill>
                  <a:schemeClr val="tx1"/>
                </a:solidFill>
                <a:latin typeface="BIZ UDゴシック" panose="020B0400000000000000" pitchFamily="49" charset="-128"/>
                <a:ea typeface="BIZ UDゴシック" panose="020B0400000000000000" pitchFamily="49" charset="-128"/>
                <a:cs typeface="+mn-cs"/>
              </a:defRPr>
            </a:lvl3pPr>
            <a:lvl4pPr marL="1477145"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BIZ UDゴシック" panose="020B0400000000000000" pitchFamily="49" charset="-128"/>
                <a:ea typeface="BIZ UDゴシック" panose="020B0400000000000000" pitchFamily="49" charset="-128"/>
                <a:cs typeface="+mn-cs"/>
              </a:defRPr>
            </a:lvl4pPr>
            <a:lvl5pPr marL="1899186"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BIZ UDゴシック" panose="020B0400000000000000" pitchFamily="49" charset="-128"/>
                <a:ea typeface="BIZ UDゴシック" panose="020B0400000000000000" pitchFamily="49" charset="-128"/>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9pPr>
          </a:lstStyle>
          <a:p>
            <a:pPr marL="0" indent="0">
              <a:buNone/>
            </a:pPr>
            <a:r>
              <a:rPr lang="ja-JP" altLang="en-US" sz="2200" dirty="0" smtClean="0"/>
              <a:t>③益城町</a:t>
            </a:r>
            <a:r>
              <a:rPr lang="ja-JP" altLang="en-US" sz="2200" dirty="0"/>
              <a:t>が学んだ教訓 ～震度７</a:t>
            </a:r>
            <a:r>
              <a:rPr lang="en-US" altLang="ja-JP" sz="2200" dirty="0"/>
              <a:t>×</a:t>
            </a:r>
            <a:r>
              <a:rPr lang="ja-JP" altLang="en-US" sz="2200" dirty="0"/>
              <a:t>２</a:t>
            </a:r>
            <a:r>
              <a:rPr lang="ja-JP" altLang="en-US" sz="2200" dirty="0" smtClean="0"/>
              <a:t>～（益城町）</a:t>
            </a:r>
            <a:endParaRPr lang="ja-JP" altLang="en-US" sz="2200" dirty="0"/>
          </a:p>
        </p:txBody>
      </p:sp>
      <p:sp>
        <p:nvSpPr>
          <p:cNvPr id="10" name="角丸四角形 9"/>
          <p:cNvSpPr/>
          <p:nvPr/>
        </p:nvSpPr>
        <p:spPr>
          <a:xfrm>
            <a:off x="3029447" y="2228606"/>
            <a:ext cx="5595352" cy="1537192"/>
          </a:xfrm>
          <a:prstGeom prst="roundRect">
            <a:avLst>
              <a:gd name="adj" fmla="val 5867"/>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1600" dirty="0">
                <a:solidFill>
                  <a:schemeClr val="tx1">
                    <a:lumMod val="65000"/>
                    <a:lumOff val="35000"/>
                  </a:schemeClr>
                </a:solidFill>
                <a:latin typeface="BIZ UDPゴシック" panose="020B0400000000000000" pitchFamily="50" charset="-128"/>
                <a:ea typeface="BIZ UDPゴシック" panose="020B0400000000000000" pitchFamily="50" charset="-128"/>
              </a:rPr>
              <a:t>　</a:t>
            </a:r>
            <a:r>
              <a:rPr lang="ja-JP" altLang="en-US"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rPr>
              <a:t>気象庁</a:t>
            </a:r>
            <a:r>
              <a:rPr lang="ja-JP" altLang="en-US" sz="1600" dirty="0">
                <a:solidFill>
                  <a:schemeClr val="tx1">
                    <a:lumMod val="65000"/>
                    <a:lumOff val="35000"/>
                  </a:schemeClr>
                </a:solidFill>
                <a:latin typeface="BIZ UDPゴシック" panose="020B0400000000000000" pitchFamily="50" charset="-128"/>
                <a:ea typeface="BIZ UDPゴシック" panose="020B0400000000000000" pitchFamily="50" charset="-128"/>
              </a:rPr>
              <a:t>観測史上初</a:t>
            </a:r>
            <a:r>
              <a:rPr lang="ja-JP" altLang="en-US"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rPr>
              <a:t>の震度７を</a:t>
            </a:r>
            <a:r>
              <a:rPr lang="en-US" altLang="ja-JP" sz="1600" dirty="0">
                <a:solidFill>
                  <a:schemeClr val="tx1">
                    <a:lumMod val="65000"/>
                    <a:lumOff val="35000"/>
                  </a:schemeClr>
                </a:solidFill>
                <a:latin typeface="BIZ UDPゴシック" panose="020B0400000000000000" pitchFamily="50" charset="-128"/>
                <a:ea typeface="BIZ UDPゴシック" panose="020B0400000000000000" pitchFamily="50" charset="-128"/>
              </a:rPr>
              <a:t>2</a:t>
            </a:r>
            <a:r>
              <a:rPr lang="ja-JP" altLang="en-US" sz="1600" dirty="0">
                <a:solidFill>
                  <a:schemeClr val="tx1">
                    <a:lumMod val="65000"/>
                    <a:lumOff val="35000"/>
                  </a:schemeClr>
                </a:solidFill>
                <a:latin typeface="BIZ UDPゴシック" panose="020B0400000000000000" pitchFamily="50" charset="-128"/>
                <a:ea typeface="BIZ UDPゴシック" panose="020B0400000000000000" pitchFamily="50" charset="-128"/>
              </a:rPr>
              <a:t>回</a:t>
            </a:r>
            <a:r>
              <a:rPr lang="ja-JP" altLang="en-US"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rPr>
              <a:t>観測した益城町</a:t>
            </a:r>
            <a:r>
              <a:rPr lang="ja-JP" altLang="en-US" sz="1600" dirty="0">
                <a:solidFill>
                  <a:schemeClr val="tx1">
                    <a:lumMod val="65000"/>
                    <a:lumOff val="35000"/>
                  </a:schemeClr>
                </a:solidFill>
                <a:latin typeface="BIZ UDPゴシック" panose="020B0400000000000000" pitchFamily="50" charset="-128"/>
                <a:ea typeface="BIZ UDPゴシック" panose="020B0400000000000000" pitchFamily="50" charset="-128"/>
              </a:rPr>
              <a:t>で、</a:t>
            </a:r>
            <a:r>
              <a:rPr lang="ja-JP" altLang="en-US"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rPr>
              <a:t>当時</a:t>
            </a:r>
            <a:r>
              <a:rPr lang="ja-JP" altLang="en-US" sz="1600" dirty="0">
                <a:solidFill>
                  <a:schemeClr val="tx1">
                    <a:lumMod val="65000"/>
                    <a:lumOff val="35000"/>
                  </a:schemeClr>
                </a:solidFill>
                <a:latin typeface="BIZ UDPゴシック" panose="020B0400000000000000" pitchFamily="50" charset="-128"/>
                <a:ea typeface="BIZ UDPゴシック" panose="020B0400000000000000" pitchFamily="50" charset="-128"/>
              </a:rPr>
              <a:t>の体験談や震源となった天然記念物「布田川断層帯地帯」の</a:t>
            </a:r>
            <a:r>
              <a:rPr lang="ja-JP" altLang="en-US"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rPr>
              <a:t>見学を</a:t>
            </a:r>
            <a:r>
              <a:rPr lang="ja-JP" altLang="en-US" sz="1600" dirty="0">
                <a:solidFill>
                  <a:schemeClr val="tx1">
                    <a:lumMod val="65000"/>
                    <a:lumOff val="35000"/>
                  </a:schemeClr>
                </a:solidFill>
                <a:latin typeface="BIZ UDPゴシック" panose="020B0400000000000000" pitchFamily="50" charset="-128"/>
                <a:ea typeface="BIZ UDPゴシック" panose="020B0400000000000000" pitchFamily="50" charset="-128"/>
              </a:rPr>
              <a:t>通じ、自助や共助について学ぶとともに、防災や減災等の危機管理意識を高めます</a:t>
            </a:r>
            <a:r>
              <a:rPr lang="ja-JP" altLang="en-US"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rPr>
              <a:t>。</a:t>
            </a:r>
            <a:endParaRPr lang="ja-JP" altLang="en-US" sz="1600" dirty="0">
              <a:solidFill>
                <a:schemeClr val="tx1">
                  <a:lumMod val="65000"/>
                  <a:lumOff val="35000"/>
                </a:schemeClr>
              </a:solidFill>
              <a:latin typeface="BIZ UDPゴシック" panose="020B0400000000000000" pitchFamily="50" charset="-128"/>
              <a:ea typeface="BIZ UDPゴシック" panose="020B0400000000000000" pitchFamily="50" charset="-128"/>
            </a:endParaRPr>
          </a:p>
        </p:txBody>
      </p:sp>
      <p:sp>
        <p:nvSpPr>
          <p:cNvPr id="11" name="コンテンツ プレースホルダー 2"/>
          <p:cNvSpPr txBox="1">
            <a:spLocks/>
          </p:cNvSpPr>
          <p:nvPr/>
        </p:nvSpPr>
        <p:spPr>
          <a:xfrm>
            <a:off x="548638" y="4019035"/>
            <a:ext cx="7768425" cy="338280"/>
          </a:xfrm>
          <a:prstGeom prst="rect">
            <a:avLst/>
          </a:prstGeom>
        </p:spPr>
        <p:txBody>
          <a:bodyPr vert="horz" lIns="91440" tIns="45720" rIns="91440" bIns="45720" rtlCol="0">
            <a:noAutofit/>
          </a:bodyPr>
          <a:lstStyle>
            <a:lvl1pPr marL="211021" indent="-211021" algn="l" defTabSz="844083" rtl="0" eaLnBrk="1" latinLnBrk="0" hangingPunct="1">
              <a:lnSpc>
                <a:spcPct val="90000"/>
              </a:lnSpc>
              <a:spcBef>
                <a:spcPts val="923"/>
              </a:spcBef>
              <a:buFont typeface="Arial" panose="020B0604020202020204" pitchFamily="34" charset="0"/>
              <a:buChar char="•"/>
              <a:defRPr kumimoji="1" sz="2585" kern="1200">
                <a:solidFill>
                  <a:schemeClr val="tx1"/>
                </a:solidFill>
                <a:latin typeface="BIZ UDゴシック" panose="020B0400000000000000" pitchFamily="49" charset="-128"/>
                <a:ea typeface="BIZ UDゴシック" panose="020B0400000000000000" pitchFamily="49" charset="-128"/>
                <a:cs typeface="+mn-cs"/>
              </a:defRPr>
            </a:lvl1pPr>
            <a:lvl2pPr marL="633062" indent="-211021" algn="l" defTabSz="844083" rtl="0" eaLnBrk="1" latinLnBrk="0" hangingPunct="1">
              <a:lnSpc>
                <a:spcPct val="90000"/>
              </a:lnSpc>
              <a:spcBef>
                <a:spcPts val="462"/>
              </a:spcBef>
              <a:buFont typeface="Arial" panose="020B0604020202020204" pitchFamily="34" charset="0"/>
              <a:buChar char="•"/>
              <a:defRPr kumimoji="1" sz="2215" kern="1200">
                <a:solidFill>
                  <a:schemeClr val="tx1"/>
                </a:solidFill>
                <a:latin typeface="BIZ UDゴシック" panose="020B0400000000000000" pitchFamily="49" charset="-128"/>
                <a:ea typeface="BIZ UDゴシック" panose="020B0400000000000000" pitchFamily="49" charset="-128"/>
                <a:cs typeface="+mn-cs"/>
              </a:defRPr>
            </a:lvl2pPr>
            <a:lvl3pPr marL="1055103" indent="-211021" algn="l" defTabSz="844083" rtl="0" eaLnBrk="1" latinLnBrk="0" hangingPunct="1">
              <a:lnSpc>
                <a:spcPct val="90000"/>
              </a:lnSpc>
              <a:spcBef>
                <a:spcPts val="462"/>
              </a:spcBef>
              <a:buFont typeface="Arial" panose="020B0604020202020204" pitchFamily="34" charset="0"/>
              <a:buChar char="•"/>
              <a:defRPr kumimoji="1" sz="1846" kern="1200">
                <a:solidFill>
                  <a:schemeClr val="tx1"/>
                </a:solidFill>
                <a:latin typeface="BIZ UDゴシック" panose="020B0400000000000000" pitchFamily="49" charset="-128"/>
                <a:ea typeface="BIZ UDゴシック" panose="020B0400000000000000" pitchFamily="49" charset="-128"/>
                <a:cs typeface="+mn-cs"/>
              </a:defRPr>
            </a:lvl3pPr>
            <a:lvl4pPr marL="1477145"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BIZ UDゴシック" panose="020B0400000000000000" pitchFamily="49" charset="-128"/>
                <a:ea typeface="BIZ UDゴシック" panose="020B0400000000000000" pitchFamily="49" charset="-128"/>
                <a:cs typeface="+mn-cs"/>
              </a:defRPr>
            </a:lvl4pPr>
            <a:lvl5pPr marL="1899186"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BIZ UDゴシック" panose="020B0400000000000000" pitchFamily="49" charset="-128"/>
                <a:ea typeface="BIZ UDゴシック" panose="020B0400000000000000" pitchFamily="49" charset="-128"/>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9pPr>
          </a:lstStyle>
          <a:p>
            <a:pPr marL="0" indent="0">
              <a:buNone/>
            </a:pPr>
            <a:r>
              <a:rPr lang="ja-JP" altLang="en-US" sz="2200" dirty="0" smtClean="0"/>
              <a:t>④</a:t>
            </a:r>
            <a:r>
              <a:rPr lang="ja-JP" altLang="en-US" sz="2200" dirty="0"/>
              <a:t>今こそ見てほしい熊本城 ～記憶の記録</a:t>
            </a:r>
            <a:r>
              <a:rPr lang="ja-JP" altLang="en-US" sz="2200" dirty="0" smtClean="0"/>
              <a:t>～（熊本市）</a:t>
            </a:r>
            <a:endParaRPr lang="ja-JP" altLang="en-US" sz="2200" dirty="0"/>
          </a:p>
        </p:txBody>
      </p:sp>
      <p:sp>
        <p:nvSpPr>
          <p:cNvPr id="12" name="角丸四角形 11"/>
          <p:cNvSpPr/>
          <p:nvPr/>
        </p:nvSpPr>
        <p:spPr>
          <a:xfrm>
            <a:off x="3029447" y="4610552"/>
            <a:ext cx="5595352" cy="1473117"/>
          </a:xfrm>
          <a:prstGeom prst="roundRect">
            <a:avLst>
              <a:gd name="adj" fmla="val 5867"/>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1600" dirty="0">
                <a:solidFill>
                  <a:schemeClr val="tx1">
                    <a:lumMod val="65000"/>
                    <a:lumOff val="35000"/>
                  </a:schemeClr>
                </a:solidFill>
                <a:latin typeface="BIZ UDPゴシック" panose="020B0400000000000000" pitchFamily="50" charset="-128"/>
                <a:ea typeface="BIZ UDPゴシック" panose="020B0400000000000000" pitchFamily="50" charset="-128"/>
              </a:rPr>
              <a:t>　熊本地震で被災した熊本城。お城に毎日関わるからこそ持つことができた郷土愛や防災意識について語ります。今こそ見てほしい熊本城の姿がここにあります</a:t>
            </a:r>
            <a:r>
              <a:rPr lang="ja-JP" altLang="en-US"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rPr>
              <a:t>。</a:t>
            </a:r>
            <a:endParaRPr lang="ja-JP" altLang="en-US" sz="1600" dirty="0">
              <a:solidFill>
                <a:schemeClr val="tx1">
                  <a:lumMod val="65000"/>
                  <a:lumOff val="35000"/>
                </a:schemeClr>
              </a:solidFill>
              <a:latin typeface="BIZ UDPゴシック" panose="020B0400000000000000" pitchFamily="50" charset="-128"/>
              <a:ea typeface="BIZ UDPゴシック" panose="020B0400000000000000" pitchFamily="50" charset="-128"/>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676" y="2225412"/>
            <a:ext cx="2058826" cy="1540386"/>
          </a:xfrm>
          <a:prstGeom prst="rect">
            <a:avLst/>
          </a:prstGeom>
        </p:spPr>
      </p:pic>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676" y="4592527"/>
            <a:ext cx="2082362" cy="1386853"/>
          </a:xfrm>
          <a:prstGeom prst="rect">
            <a:avLst/>
          </a:prstGeom>
        </p:spPr>
      </p:pic>
    </p:spTree>
    <p:extLst>
      <p:ext uri="{BB962C8B-B14F-4D97-AF65-F5344CB8AC3E}">
        <p14:creationId xmlns:p14="http://schemas.microsoft.com/office/powerpoint/2010/main" val="24789355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p:txBody>
          <a:bodyPr>
            <a:noAutofit/>
          </a:bodyPr>
          <a:lstStyle/>
          <a:p>
            <a:r>
              <a:rPr lang="ja-JP" altLang="en-US" sz="2400" dirty="0"/>
              <a:t>２</a:t>
            </a:r>
            <a:r>
              <a:rPr kumimoji="1" lang="ja-JP" altLang="en-US" sz="2400" dirty="0" smtClean="0"/>
              <a:t>　プログラム紹介</a:t>
            </a:r>
            <a:endParaRPr kumimoji="1" lang="ja-JP" altLang="en-US" sz="2400" dirty="0"/>
          </a:p>
        </p:txBody>
      </p:sp>
      <p:sp>
        <p:nvSpPr>
          <p:cNvPr id="7" name="スライド番号プレースホルダー 6"/>
          <p:cNvSpPr>
            <a:spLocks noGrp="1"/>
          </p:cNvSpPr>
          <p:nvPr>
            <p:ph type="sldNum" sz="quarter" idx="12"/>
          </p:nvPr>
        </p:nvSpPr>
        <p:spPr/>
        <p:txBody>
          <a:bodyPr/>
          <a:lstStyle/>
          <a:p>
            <a:fld id="{FC62E7ED-5E92-4048-B79A-E02ADF963BD1}" type="slidenum">
              <a:rPr kumimoji="1" lang="ja-JP" altLang="en-US" smtClean="0"/>
              <a:pPr/>
              <a:t>7</a:t>
            </a:fld>
            <a:endParaRPr kumimoji="1" lang="ja-JP" altLang="en-US" dirty="0"/>
          </a:p>
        </p:txBody>
      </p:sp>
      <p:pic>
        <p:nvPicPr>
          <p:cNvPr id="19" name="コンテンツ プレースホルダー 1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5509" y="973213"/>
            <a:ext cx="361021" cy="349656"/>
          </a:xfrm>
        </p:spPr>
      </p:pic>
      <p:sp>
        <p:nvSpPr>
          <p:cNvPr id="17" name="正方形/長方形 16"/>
          <p:cNvSpPr/>
          <p:nvPr/>
        </p:nvSpPr>
        <p:spPr>
          <a:xfrm>
            <a:off x="736530" y="973213"/>
            <a:ext cx="3374294" cy="3885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BIZ UDゴシック" panose="020B0400000000000000" pitchFamily="49" charset="-128"/>
                <a:ea typeface="BIZ UDゴシック" panose="020B0400000000000000" pitchFamily="49" charset="-128"/>
              </a:rPr>
              <a:t>（１）防災・減災学習</a:t>
            </a:r>
          </a:p>
        </p:txBody>
      </p:sp>
      <p:sp>
        <p:nvSpPr>
          <p:cNvPr id="22" name="正方形/長方形 21"/>
          <p:cNvSpPr/>
          <p:nvPr/>
        </p:nvSpPr>
        <p:spPr>
          <a:xfrm>
            <a:off x="556020" y="1615045"/>
            <a:ext cx="7522098" cy="45838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sz="2400" dirty="0">
              <a:solidFill>
                <a:schemeClr val="tx1"/>
              </a:solidFill>
              <a:latin typeface="BIZ UDゴシック" panose="020B0400000000000000" pitchFamily="49" charset="-128"/>
              <a:ea typeface="BIZ UDゴシック" panose="020B0400000000000000" pitchFamily="49" charset="-128"/>
            </a:endParaRPr>
          </a:p>
        </p:txBody>
      </p:sp>
      <p:pic>
        <p:nvPicPr>
          <p:cNvPr id="8" name="図 7"/>
          <p:cNvPicPr>
            <a:picLocks noChangeAspect="1"/>
          </p:cNvPicPr>
          <p:nvPr/>
        </p:nvPicPr>
        <p:blipFill>
          <a:blip r:embed="rId3"/>
          <a:stretch>
            <a:fillRect/>
          </a:stretch>
        </p:blipFill>
        <p:spPr>
          <a:xfrm>
            <a:off x="-793" y="1653984"/>
            <a:ext cx="9144793" cy="4041998"/>
          </a:xfrm>
          <a:prstGeom prst="rect">
            <a:avLst/>
          </a:prstGeom>
        </p:spPr>
      </p:pic>
      <p:pic>
        <p:nvPicPr>
          <p:cNvPr id="10" name="図 9"/>
          <p:cNvPicPr>
            <a:picLocks noChangeAspect="1"/>
          </p:cNvPicPr>
          <p:nvPr/>
        </p:nvPicPr>
        <p:blipFill>
          <a:blip r:embed="rId4"/>
          <a:stretch>
            <a:fillRect/>
          </a:stretch>
        </p:blipFill>
        <p:spPr>
          <a:xfrm>
            <a:off x="254020" y="1899380"/>
            <a:ext cx="2255716" cy="743776"/>
          </a:xfrm>
          <a:prstGeom prst="rect">
            <a:avLst/>
          </a:prstGeom>
        </p:spPr>
      </p:pic>
      <p:pic>
        <p:nvPicPr>
          <p:cNvPr id="2" name="図 1"/>
          <p:cNvPicPr>
            <a:picLocks noChangeAspect="1"/>
          </p:cNvPicPr>
          <p:nvPr/>
        </p:nvPicPr>
        <p:blipFill>
          <a:blip r:embed="rId5"/>
          <a:stretch>
            <a:fillRect/>
          </a:stretch>
        </p:blipFill>
        <p:spPr>
          <a:xfrm>
            <a:off x="6228863" y="973213"/>
            <a:ext cx="2395936" cy="475529"/>
          </a:xfrm>
          <a:prstGeom prst="rect">
            <a:avLst/>
          </a:prstGeom>
        </p:spPr>
      </p:pic>
    </p:spTree>
    <p:extLst>
      <p:ext uri="{BB962C8B-B14F-4D97-AF65-F5344CB8AC3E}">
        <p14:creationId xmlns:p14="http://schemas.microsoft.com/office/powerpoint/2010/main" val="9348133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p:txBody>
          <a:bodyPr>
            <a:noAutofit/>
          </a:bodyPr>
          <a:lstStyle/>
          <a:p>
            <a:r>
              <a:rPr lang="ja-JP" altLang="en-US" sz="2400" dirty="0"/>
              <a:t>２</a:t>
            </a:r>
            <a:r>
              <a:rPr kumimoji="1" lang="ja-JP" altLang="en-US" sz="2400" dirty="0" smtClean="0"/>
              <a:t>　プログラム紹介</a:t>
            </a:r>
            <a:endParaRPr kumimoji="1" lang="ja-JP" altLang="en-US" sz="2400" dirty="0"/>
          </a:p>
        </p:txBody>
      </p:sp>
      <p:sp>
        <p:nvSpPr>
          <p:cNvPr id="7" name="スライド番号プレースホルダー 6"/>
          <p:cNvSpPr>
            <a:spLocks noGrp="1"/>
          </p:cNvSpPr>
          <p:nvPr>
            <p:ph type="sldNum" sz="quarter" idx="12"/>
          </p:nvPr>
        </p:nvSpPr>
        <p:spPr/>
        <p:txBody>
          <a:bodyPr/>
          <a:lstStyle/>
          <a:p>
            <a:fld id="{FC62E7ED-5E92-4048-B79A-E02ADF963BD1}" type="slidenum">
              <a:rPr kumimoji="1" lang="ja-JP" altLang="en-US" smtClean="0"/>
              <a:pPr/>
              <a:t>8</a:t>
            </a:fld>
            <a:endParaRPr kumimoji="1" lang="ja-JP" altLang="en-US" dirty="0"/>
          </a:p>
        </p:txBody>
      </p:sp>
      <p:pic>
        <p:nvPicPr>
          <p:cNvPr id="19" name="コンテンツ プレースホルダー 1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5509" y="973213"/>
            <a:ext cx="361021" cy="349656"/>
          </a:xfrm>
        </p:spPr>
      </p:pic>
      <p:sp>
        <p:nvSpPr>
          <p:cNvPr id="17" name="正方形/長方形 16"/>
          <p:cNvSpPr/>
          <p:nvPr/>
        </p:nvSpPr>
        <p:spPr>
          <a:xfrm>
            <a:off x="736530" y="973213"/>
            <a:ext cx="3374294" cy="3885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BIZ UDゴシック" panose="020B0400000000000000" pitchFamily="49" charset="-128"/>
                <a:ea typeface="BIZ UDゴシック" panose="020B0400000000000000" pitchFamily="49" charset="-128"/>
              </a:rPr>
              <a:t>（１）防災・減災学習</a:t>
            </a:r>
          </a:p>
        </p:txBody>
      </p:sp>
      <p:sp>
        <p:nvSpPr>
          <p:cNvPr id="22" name="正方形/長方形 21"/>
          <p:cNvSpPr/>
          <p:nvPr/>
        </p:nvSpPr>
        <p:spPr>
          <a:xfrm>
            <a:off x="556020" y="1615045"/>
            <a:ext cx="7522098" cy="45838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sz="2400" dirty="0">
              <a:solidFill>
                <a:schemeClr val="tx1"/>
              </a:solidFill>
              <a:latin typeface="BIZ UDゴシック" panose="020B0400000000000000" pitchFamily="49" charset="-128"/>
              <a:ea typeface="BIZ UDゴシック" panose="020B0400000000000000" pitchFamily="49" charset="-128"/>
            </a:endParaRPr>
          </a:p>
        </p:txBody>
      </p:sp>
      <p:pic>
        <p:nvPicPr>
          <p:cNvPr id="2" name="図 1"/>
          <p:cNvPicPr>
            <a:picLocks noChangeAspect="1"/>
          </p:cNvPicPr>
          <p:nvPr/>
        </p:nvPicPr>
        <p:blipFill>
          <a:blip r:embed="rId3"/>
          <a:stretch>
            <a:fillRect/>
          </a:stretch>
        </p:blipFill>
        <p:spPr>
          <a:xfrm>
            <a:off x="6228863" y="973213"/>
            <a:ext cx="2395936" cy="475529"/>
          </a:xfrm>
          <a:prstGeom prst="rect">
            <a:avLst/>
          </a:prstGeom>
        </p:spPr>
      </p:pic>
      <p:sp>
        <p:nvSpPr>
          <p:cNvPr id="11" name="コンテンツ プレースホルダー 2"/>
          <p:cNvSpPr txBox="1">
            <a:spLocks/>
          </p:cNvSpPr>
          <p:nvPr/>
        </p:nvSpPr>
        <p:spPr>
          <a:xfrm>
            <a:off x="548637" y="1653984"/>
            <a:ext cx="7967210" cy="419003"/>
          </a:xfrm>
          <a:prstGeom prst="rect">
            <a:avLst/>
          </a:prstGeom>
        </p:spPr>
        <p:txBody>
          <a:bodyPr vert="horz" lIns="91440" tIns="45720" rIns="91440" bIns="45720" rtlCol="0">
            <a:normAutofit/>
          </a:bodyPr>
          <a:lstStyle>
            <a:lvl1pPr marL="211021" indent="-211021" algn="l" defTabSz="844083" rtl="0" eaLnBrk="1" latinLnBrk="0" hangingPunct="1">
              <a:lnSpc>
                <a:spcPct val="90000"/>
              </a:lnSpc>
              <a:spcBef>
                <a:spcPts val="923"/>
              </a:spcBef>
              <a:buFont typeface="Arial" panose="020B0604020202020204" pitchFamily="34" charset="0"/>
              <a:buChar char="•"/>
              <a:defRPr kumimoji="1" sz="2585" kern="1200">
                <a:solidFill>
                  <a:schemeClr val="tx1"/>
                </a:solidFill>
                <a:latin typeface="BIZ UDゴシック" panose="020B0400000000000000" pitchFamily="49" charset="-128"/>
                <a:ea typeface="BIZ UDゴシック" panose="020B0400000000000000" pitchFamily="49" charset="-128"/>
                <a:cs typeface="+mn-cs"/>
              </a:defRPr>
            </a:lvl1pPr>
            <a:lvl2pPr marL="633062" indent="-211021" algn="l" defTabSz="844083" rtl="0" eaLnBrk="1" latinLnBrk="0" hangingPunct="1">
              <a:lnSpc>
                <a:spcPct val="90000"/>
              </a:lnSpc>
              <a:spcBef>
                <a:spcPts val="462"/>
              </a:spcBef>
              <a:buFont typeface="Arial" panose="020B0604020202020204" pitchFamily="34" charset="0"/>
              <a:buChar char="•"/>
              <a:defRPr kumimoji="1" sz="2215" kern="1200">
                <a:solidFill>
                  <a:schemeClr val="tx1"/>
                </a:solidFill>
                <a:latin typeface="BIZ UDゴシック" panose="020B0400000000000000" pitchFamily="49" charset="-128"/>
                <a:ea typeface="BIZ UDゴシック" panose="020B0400000000000000" pitchFamily="49" charset="-128"/>
                <a:cs typeface="+mn-cs"/>
              </a:defRPr>
            </a:lvl2pPr>
            <a:lvl3pPr marL="1055103" indent="-211021" algn="l" defTabSz="844083" rtl="0" eaLnBrk="1" latinLnBrk="0" hangingPunct="1">
              <a:lnSpc>
                <a:spcPct val="90000"/>
              </a:lnSpc>
              <a:spcBef>
                <a:spcPts val="462"/>
              </a:spcBef>
              <a:buFont typeface="Arial" panose="020B0604020202020204" pitchFamily="34" charset="0"/>
              <a:buChar char="•"/>
              <a:defRPr kumimoji="1" sz="1846" kern="1200">
                <a:solidFill>
                  <a:schemeClr val="tx1"/>
                </a:solidFill>
                <a:latin typeface="BIZ UDゴシック" panose="020B0400000000000000" pitchFamily="49" charset="-128"/>
                <a:ea typeface="BIZ UDゴシック" panose="020B0400000000000000" pitchFamily="49" charset="-128"/>
                <a:cs typeface="+mn-cs"/>
              </a:defRPr>
            </a:lvl3pPr>
            <a:lvl4pPr marL="1477145"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BIZ UDゴシック" panose="020B0400000000000000" pitchFamily="49" charset="-128"/>
                <a:ea typeface="BIZ UDゴシック" panose="020B0400000000000000" pitchFamily="49" charset="-128"/>
                <a:cs typeface="+mn-cs"/>
              </a:defRPr>
            </a:lvl4pPr>
            <a:lvl5pPr marL="1899186"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BIZ UDゴシック" panose="020B0400000000000000" pitchFamily="49" charset="-128"/>
                <a:ea typeface="BIZ UDゴシック" panose="020B0400000000000000" pitchFamily="49" charset="-128"/>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9pPr>
          </a:lstStyle>
          <a:p>
            <a:pPr marL="0" indent="0">
              <a:buNone/>
            </a:pPr>
            <a:r>
              <a:rPr lang="ja-JP" altLang="en-US" sz="2200" dirty="0"/>
              <a:t>⑤</a:t>
            </a:r>
            <a:r>
              <a:rPr lang="ja-JP" altLang="en-US" sz="2200" dirty="0" smtClean="0"/>
              <a:t>熊本地震震災ミュージアムＫＩＯＫＵ（南阿蘇村）</a:t>
            </a:r>
            <a:endParaRPr lang="ja-JP" altLang="en-US" sz="2200" dirty="0"/>
          </a:p>
        </p:txBody>
      </p:sp>
      <p:sp>
        <p:nvSpPr>
          <p:cNvPr id="12" name="角丸四角形 11"/>
          <p:cNvSpPr/>
          <p:nvPr/>
        </p:nvSpPr>
        <p:spPr>
          <a:xfrm>
            <a:off x="3510528" y="2193769"/>
            <a:ext cx="5114271" cy="2032377"/>
          </a:xfrm>
          <a:prstGeom prst="roundRect">
            <a:avLst>
              <a:gd name="adj" fmla="val 5867"/>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1600" dirty="0">
                <a:solidFill>
                  <a:schemeClr val="tx1">
                    <a:lumMod val="65000"/>
                    <a:lumOff val="35000"/>
                  </a:schemeClr>
                </a:solidFill>
                <a:latin typeface="BIZ UDPゴシック" panose="020B0400000000000000" pitchFamily="50" charset="-128"/>
                <a:ea typeface="BIZ UDPゴシック" panose="020B0400000000000000" pitchFamily="50" charset="-128"/>
              </a:rPr>
              <a:t>　</a:t>
            </a:r>
            <a:r>
              <a:rPr lang="en-US" altLang="ja-JP"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rPr>
              <a:t>2023</a:t>
            </a:r>
            <a:r>
              <a:rPr lang="ja-JP" altLang="en-US"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rPr>
              <a:t>年（令和</a:t>
            </a:r>
            <a:r>
              <a:rPr lang="en-US" altLang="ja-JP"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rPr>
              <a:t>5</a:t>
            </a:r>
            <a:r>
              <a:rPr lang="ja-JP" altLang="en-US"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rPr>
              <a:t>年）</a:t>
            </a:r>
            <a:r>
              <a:rPr lang="en-US" altLang="ja-JP"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rPr>
              <a:t>7</a:t>
            </a:r>
            <a:r>
              <a:rPr lang="ja-JP" altLang="en-US"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rPr>
              <a:t>月開館。震災</a:t>
            </a:r>
            <a:r>
              <a:rPr lang="ja-JP" altLang="en-US" sz="1600" dirty="0">
                <a:solidFill>
                  <a:schemeClr val="tx1">
                    <a:lumMod val="65000"/>
                    <a:lumOff val="35000"/>
                  </a:schemeClr>
                </a:solidFill>
                <a:latin typeface="BIZ UDPゴシック" panose="020B0400000000000000" pitchFamily="50" charset="-128"/>
                <a:ea typeface="BIZ UDPゴシック" panose="020B0400000000000000" pitchFamily="50" charset="-128"/>
              </a:rPr>
              <a:t>遺物の展示や当時を振り返るシアター、震災遺構、各種プログラムを通して、熊本地震の被災の様子、その発生メカニズム、そして防災について学び、人と自然との共生のあり方について考えて</a:t>
            </a:r>
            <a:r>
              <a:rPr lang="ja-JP" altLang="en-US"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rPr>
              <a:t>いただきます</a:t>
            </a:r>
            <a:r>
              <a:rPr lang="ja-JP" altLang="en-US" sz="1600" dirty="0">
                <a:solidFill>
                  <a:schemeClr val="tx1">
                    <a:lumMod val="65000"/>
                    <a:lumOff val="35000"/>
                  </a:schemeClr>
                </a:solidFill>
                <a:latin typeface="BIZ UDPゴシック" panose="020B0400000000000000" pitchFamily="50" charset="-128"/>
                <a:ea typeface="BIZ UDPゴシック" panose="020B0400000000000000" pitchFamily="50" charset="-128"/>
              </a:rPr>
              <a:t>。</a:t>
            </a:r>
          </a:p>
        </p:txBody>
      </p:sp>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530" y="2193770"/>
            <a:ext cx="2673002" cy="4005149"/>
          </a:xfrm>
          <a:prstGeom prst="rect">
            <a:avLst/>
          </a:prstGeom>
        </p:spPr>
      </p:pic>
      <p:pic>
        <p:nvPicPr>
          <p:cNvPr id="4" name="図 3"/>
          <p:cNvPicPr>
            <a:picLocks noChangeAspect="1"/>
          </p:cNvPicPr>
          <p:nvPr/>
        </p:nvPicPr>
        <p:blipFill>
          <a:blip r:embed="rId5"/>
          <a:stretch>
            <a:fillRect/>
          </a:stretch>
        </p:blipFill>
        <p:spPr>
          <a:xfrm>
            <a:off x="3514126" y="4313081"/>
            <a:ext cx="5110673" cy="1885838"/>
          </a:xfrm>
          <a:prstGeom prst="rect">
            <a:avLst/>
          </a:prstGeom>
        </p:spPr>
      </p:pic>
    </p:spTree>
    <p:extLst>
      <p:ext uri="{BB962C8B-B14F-4D97-AF65-F5344CB8AC3E}">
        <p14:creationId xmlns:p14="http://schemas.microsoft.com/office/powerpoint/2010/main" val="31992265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p:txBody>
          <a:bodyPr>
            <a:noAutofit/>
          </a:bodyPr>
          <a:lstStyle/>
          <a:p>
            <a:r>
              <a:rPr lang="ja-JP" altLang="en-US" sz="2400" dirty="0"/>
              <a:t>２</a:t>
            </a:r>
            <a:r>
              <a:rPr kumimoji="1" lang="ja-JP" altLang="en-US" sz="2400" dirty="0" smtClean="0"/>
              <a:t>　プログラム紹介</a:t>
            </a:r>
            <a:endParaRPr kumimoji="1" lang="ja-JP" altLang="en-US" sz="2400" dirty="0"/>
          </a:p>
        </p:txBody>
      </p:sp>
      <p:sp>
        <p:nvSpPr>
          <p:cNvPr id="7" name="スライド番号プレースホルダー 6"/>
          <p:cNvSpPr>
            <a:spLocks noGrp="1"/>
          </p:cNvSpPr>
          <p:nvPr>
            <p:ph type="sldNum" sz="quarter" idx="12"/>
          </p:nvPr>
        </p:nvSpPr>
        <p:spPr/>
        <p:txBody>
          <a:bodyPr/>
          <a:lstStyle/>
          <a:p>
            <a:fld id="{FC62E7ED-5E92-4048-B79A-E02ADF963BD1}" type="slidenum">
              <a:rPr kumimoji="1" lang="ja-JP" altLang="en-US" smtClean="0"/>
              <a:pPr/>
              <a:t>9</a:t>
            </a:fld>
            <a:endParaRPr kumimoji="1" lang="ja-JP" altLang="en-US" dirty="0"/>
          </a:p>
        </p:txBody>
      </p:sp>
      <p:pic>
        <p:nvPicPr>
          <p:cNvPr id="19" name="コンテンツ プレースホルダー 1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5509" y="973213"/>
            <a:ext cx="361021" cy="349656"/>
          </a:xfrm>
        </p:spPr>
      </p:pic>
      <p:sp>
        <p:nvSpPr>
          <p:cNvPr id="17" name="正方形/長方形 16"/>
          <p:cNvSpPr/>
          <p:nvPr/>
        </p:nvSpPr>
        <p:spPr>
          <a:xfrm>
            <a:off x="736530" y="973213"/>
            <a:ext cx="3000583" cy="3885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tx1"/>
                </a:solidFill>
                <a:latin typeface="BIZ UDゴシック" panose="020B0400000000000000" pitchFamily="49" charset="-128"/>
                <a:ea typeface="BIZ UDゴシック" panose="020B0400000000000000" pitchFamily="49" charset="-128"/>
              </a:rPr>
              <a:t>（２）水プログラム</a:t>
            </a:r>
            <a:endParaRPr kumimoji="1" lang="ja-JP" altLang="en-US" sz="2400" b="1" dirty="0">
              <a:solidFill>
                <a:schemeClr val="tx1"/>
              </a:solidFill>
              <a:latin typeface="BIZ UDゴシック" panose="020B0400000000000000" pitchFamily="49" charset="-128"/>
              <a:ea typeface="BIZ UDゴシック" panose="020B0400000000000000" pitchFamily="49" charset="-128"/>
            </a:endParaRPr>
          </a:p>
        </p:txBody>
      </p:sp>
      <p:sp>
        <p:nvSpPr>
          <p:cNvPr id="22" name="正方形/長方形 21"/>
          <p:cNvSpPr/>
          <p:nvPr/>
        </p:nvSpPr>
        <p:spPr>
          <a:xfrm>
            <a:off x="556020" y="1615045"/>
            <a:ext cx="7522098" cy="45838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sz="2400" dirty="0">
              <a:solidFill>
                <a:schemeClr val="tx1"/>
              </a:solidFill>
              <a:latin typeface="BIZ UDゴシック" panose="020B0400000000000000" pitchFamily="49" charset="-128"/>
              <a:ea typeface="BIZ UDゴシック" panose="020B0400000000000000" pitchFamily="49" charset="-128"/>
            </a:endParaRPr>
          </a:p>
        </p:txBody>
      </p:sp>
      <p:sp>
        <p:nvSpPr>
          <p:cNvPr id="8" name="コンテンツ プレースホルダー 2"/>
          <p:cNvSpPr txBox="1">
            <a:spLocks/>
          </p:cNvSpPr>
          <p:nvPr/>
        </p:nvSpPr>
        <p:spPr>
          <a:xfrm>
            <a:off x="548637" y="1653984"/>
            <a:ext cx="7768425" cy="419003"/>
          </a:xfrm>
          <a:prstGeom prst="rect">
            <a:avLst/>
          </a:prstGeom>
        </p:spPr>
        <p:txBody>
          <a:bodyPr vert="horz" lIns="91440" tIns="45720" rIns="91440" bIns="45720" rtlCol="0">
            <a:normAutofit/>
          </a:bodyPr>
          <a:lstStyle>
            <a:lvl1pPr marL="211021" indent="-211021" algn="l" defTabSz="844083" rtl="0" eaLnBrk="1" latinLnBrk="0" hangingPunct="1">
              <a:lnSpc>
                <a:spcPct val="90000"/>
              </a:lnSpc>
              <a:spcBef>
                <a:spcPts val="923"/>
              </a:spcBef>
              <a:buFont typeface="Arial" panose="020B0604020202020204" pitchFamily="34" charset="0"/>
              <a:buChar char="•"/>
              <a:defRPr kumimoji="1" sz="2585" kern="1200">
                <a:solidFill>
                  <a:schemeClr val="tx1"/>
                </a:solidFill>
                <a:latin typeface="BIZ UDゴシック" panose="020B0400000000000000" pitchFamily="49" charset="-128"/>
                <a:ea typeface="BIZ UDゴシック" panose="020B0400000000000000" pitchFamily="49" charset="-128"/>
                <a:cs typeface="+mn-cs"/>
              </a:defRPr>
            </a:lvl1pPr>
            <a:lvl2pPr marL="633062" indent="-211021" algn="l" defTabSz="844083" rtl="0" eaLnBrk="1" latinLnBrk="0" hangingPunct="1">
              <a:lnSpc>
                <a:spcPct val="90000"/>
              </a:lnSpc>
              <a:spcBef>
                <a:spcPts val="462"/>
              </a:spcBef>
              <a:buFont typeface="Arial" panose="020B0604020202020204" pitchFamily="34" charset="0"/>
              <a:buChar char="•"/>
              <a:defRPr kumimoji="1" sz="2215" kern="1200">
                <a:solidFill>
                  <a:schemeClr val="tx1"/>
                </a:solidFill>
                <a:latin typeface="BIZ UDゴシック" panose="020B0400000000000000" pitchFamily="49" charset="-128"/>
                <a:ea typeface="BIZ UDゴシック" panose="020B0400000000000000" pitchFamily="49" charset="-128"/>
                <a:cs typeface="+mn-cs"/>
              </a:defRPr>
            </a:lvl2pPr>
            <a:lvl3pPr marL="1055103" indent="-211021" algn="l" defTabSz="844083" rtl="0" eaLnBrk="1" latinLnBrk="0" hangingPunct="1">
              <a:lnSpc>
                <a:spcPct val="90000"/>
              </a:lnSpc>
              <a:spcBef>
                <a:spcPts val="462"/>
              </a:spcBef>
              <a:buFont typeface="Arial" panose="020B0604020202020204" pitchFamily="34" charset="0"/>
              <a:buChar char="•"/>
              <a:defRPr kumimoji="1" sz="1846" kern="1200">
                <a:solidFill>
                  <a:schemeClr val="tx1"/>
                </a:solidFill>
                <a:latin typeface="BIZ UDゴシック" panose="020B0400000000000000" pitchFamily="49" charset="-128"/>
                <a:ea typeface="BIZ UDゴシック" panose="020B0400000000000000" pitchFamily="49" charset="-128"/>
                <a:cs typeface="+mn-cs"/>
              </a:defRPr>
            </a:lvl3pPr>
            <a:lvl4pPr marL="1477145"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BIZ UDゴシック" panose="020B0400000000000000" pitchFamily="49" charset="-128"/>
                <a:ea typeface="BIZ UDゴシック" panose="020B0400000000000000" pitchFamily="49" charset="-128"/>
                <a:cs typeface="+mn-cs"/>
              </a:defRPr>
            </a:lvl4pPr>
            <a:lvl5pPr marL="1899186"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BIZ UDゴシック" panose="020B0400000000000000" pitchFamily="49" charset="-128"/>
                <a:ea typeface="BIZ UDゴシック" panose="020B0400000000000000" pitchFamily="49" charset="-128"/>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smtClean="0"/>
              <a:t>①日本リモナイト（阿蘇市）</a:t>
            </a:r>
            <a:endParaRPr lang="ja-JP" altLang="en-US" sz="2200" dirty="0"/>
          </a:p>
        </p:txBody>
      </p:sp>
      <p:sp>
        <p:nvSpPr>
          <p:cNvPr id="11" name="コンテンツ プレースホルダー 2"/>
          <p:cNvSpPr txBox="1">
            <a:spLocks/>
          </p:cNvSpPr>
          <p:nvPr/>
        </p:nvSpPr>
        <p:spPr>
          <a:xfrm>
            <a:off x="548638" y="4019035"/>
            <a:ext cx="8076161" cy="338280"/>
          </a:xfrm>
          <a:prstGeom prst="rect">
            <a:avLst/>
          </a:prstGeom>
        </p:spPr>
        <p:txBody>
          <a:bodyPr vert="horz" lIns="91440" tIns="45720" rIns="91440" bIns="45720" rtlCol="0">
            <a:noAutofit/>
          </a:bodyPr>
          <a:lstStyle>
            <a:lvl1pPr marL="211021" indent="-211021" algn="l" defTabSz="844083" rtl="0" eaLnBrk="1" latinLnBrk="0" hangingPunct="1">
              <a:lnSpc>
                <a:spcPct val="90000"/>
              </a:lnSpc>
              <a:spcBef>
                <a:spcPts val="923"/>
              </a:spcBef>
              <a:buFont typeface="Arial" panose="020B0604020202020204" pitchFamily="34" charset="0"/>
              <a:buChar char="•"/>
              <a:defRPr kumimoji="1" sz="2585" kern="1200">
                <a:solidFill>
                  <a:schemeClr val="tx1"/>
                </a:solidFill>
                <a:latin typeface="BIZ UDゴシック" panose="020B0400000000000000" pitchFamily="49" charset="-128"/>
                <a:ea typeface="BIZ UDゴシック" panose="020B0400000000000000" pitchFamily="49" charset="-128"/>
                <a:cs typeface="+mn-cs"/>
              </a:defRPr>
            </a:lvl1pPr>
            <a:lvl2pPr marL="633062" indent="-211021" algn="l" defTabSz="844083" rtl="0" eaLnBrk="1" latinLnBrk="0" hangingPunct="1">
              <a:lnSpc>
                <a:spcPct val="90000"/>
              </a:lnSpc>
              <a:spcBef>
                <a:spcPts val="462"/>
              </a:spcBef>
              <a:buFont typeface="Arial" panose="020B0604020202020204" pitchFamily="34" charset="0"/>
              <a:buChar char="•"/>
              <a:defRPr kumimoji="1" sz="2215" kern="1200">
                <a:solidFill>
                  <a:schemeClr val="tx1"/>
                </a:solidFill>
                <a:latin typeface="BIZ UDゴシック" panose="020B0400000000000000" pitchFamily="49" charset="-128"/>
                <a:ea typeface="BIZ UDゴシック" panose="020B0400000000000000" pitchFamily="49" charset="-128"/>
                <a:cs typeface="+mn-cs"/>
              </a:defRPr>
            </a:lvl2pPr>
            <a:lvl3pPr marL="1055103" indent="-211021" algn="l" defTabSz="844083" rtl="0" eaLnBrk="1" latinLnBrk="0" hangingPunct="1">
              <a:lnSpc>
                <a:spcPct val="90000"/>
              </a:lnSpc>
              <a:spcBef>
                <a:spcPts val="462"/>
              </a:spcBef>
              <a:buFont typeface="Arial" panose="020B0604020202020204" pitchFamily="34" charset="0"/>
              <a:buChar char="•"/>
              <a:defRPr kumimoji="1" sz="1846" kern="1200">
                <a:solidFill>
                  <a:schemeClr val="tx1"/>
                </a:solidFill>
                <a:latin typeface="BIZ UDゴシック" panose="020B0400000000000000" pitchFamily="49" charset="-128"/>
                <a:ea typeface="BIZ UDゴシック" panose="020B0400000000000000" pitchFamily="49" charset="-128"/>
                <a:cs typeface="+mn-cs"/>
              </a:defRPr>
            </a:lvl3pPr>
            <a:lvl4pPr marL="1477145"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BIZ UDゴシック" panose="020B0400000000000000" pitchFamily="49" charset="-128"/>
                <a:ea typeface="BIZ UDゴシック" panose="020B0400000000000000" pitchFamily="49" charset="-128"/>
                <a:cs typeface="+mn-cs"/>
              </a:defRPr>
            </a:lvl4pPr>
            <a:lvl5pPr marL="1899186"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BIZ UDゴシック" panose="020B0400000000000000" pitchFamily="49" charset="-128"/>
                <a:ea typeface="BIZ UDゴシック" panose="020B0400000000000000" pitchFamily="49" charset="-128"/>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9pPr>
          </a:lstStyle>
          <a:p>
            <a:pPr marL="0" indent="0">
              <a:buNone/>
            </a:pPr>
            <a:r>
              <a:rPr lang="ja-JP" altLang="en-US" sz="2200" dirty="0" smtClean="0"/>
              <a:t>②阿蘇グリーンストック</a:t>
            </a:r>
            <a:r>
              <a:rPr lang="ja-JP" altLang="en-US" sz="2200" dirty="0" smtClean="0"/>
              <a:t>（阿蘇市）</a:t>
            </a:r>
            <a:endParaRPr lang="ja-JP" altLang="en-US" sz="2200" dirty="0"/>
          </a:p>
        </p:txBody>
      </p:sp>
      <p:sp>
        <p:nvSpPr>
          <p:cNvPr id="12" name="角丸四角形 11"/>
          <p:cNvSpPr/>
          <p:nvPr/>
        </p:nvSpPr>
        <p:spPr>
          <a:xfrm>
            <a:off x="2956956" y="4416599"/>
            <a:ext cx="5667842" cy="1658198"/>
          </a:xfrm>
          <a:prstGeom prst="roundRect">
            <a:avLst>
              <a:gd name="adj" fmla="val 5867"/>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dirty="0">
                <a:solidFill>
                  <a:schemeClr val="tx1">
                    <a:lumMod val="65000"/>
                    <a:lumOff val="35000"/>
                  </a:schemeClr>
                </a:solidFill>
                <a:latin typeface="BIZ UDPゴシック" panose="020B0400000000000000" pitchFamily="50" charset="-128"/>
                <a:ea typeface="BIZ UDPゴシック" panose="020B0400000000000000" pitchFamily="50" charset="-128"/>
              </a:rPr>
              <a:t>　</a:t>
            </a:r>
            <a:r>
              <a:rPr lang="ja-JP" altLang="en-US" sz="1600" dirty="0">
                <a:solidFill>
                  <a:schemeClr val="tx1">
                    <a:lumMod val="65000"/>
                    <a:lumOff val="35000"/>
                  </a:schemeClr>
                </a:solidFill>
                <a:latin typeface="BIZ UDPゴシック" panose="020B0400000000000000" pitchFamily="50" charset="-128"/>
                <a:ea typeface="BIZ UDPゴシック" panose="020B0400000000000000" pitchFamily="50" charset="-128"/>
              </a:rPr>
              <a:t>阿蘇の草原</a:t>
            </a:r>
            <a:r>
              <a:rPr lang="ja-JP" altLang="en-US"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rPr>
              <a:t>は九州を流れる</a:t>
            </a:r>
            <a:r>
              <a:rPr lang="en-US" altLang="ja-JP"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rPr>
              <a:t>6</a:t>
            </a:r>
            <a:r>
              <a:rPr lang="ja-JP" altLang="en-US" sz="1600" dirty="0" err="1">
                <a:solidFill>
                  <a:schemeClr val="tx1">
                    <a:lumMod val="65000"/>
                    <a:lumOff val="35000"/>
                  </a:schemeClr>
                </a:solidFill>
                <a:latin typeface="BIZ UDPゴシック" panose="020B0400000000000000" pitchFamily="50" charset="-128"/>
                <a:ea typeface="BIZ UDPゴシック" panose="020B0400000000000000" pitchFamily="50" charset="-128"/>
              </a:rPr>
              <a:t>つの</a:t>
            </a:r>
            <a:r>
              <a:rPr lang="ja-JP" altLang="en-US"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rPr>
              <a:t>大河川の源流で、森林</a:t>
            </a:r>
            <a:r>
              <a:rPr lang="ja-JP" altLang="en-US" sz="1600" dirty="0">
                <a:solidFill>
                  <a:schemeClr val="tx1">
                    <a:lumMod val="65000"/>
                    <a:lumOff val="35000"/>
                  </a:schemeClr>
                </a:solidFill>
                <a:latin typeface="BIZ UDPゴシック" panose="020B0400000000000000" pitchFamily="50" charset="-128"/>
                <a:ea typeface="BIZ UDPゴシック" panose="020B0400000000000000" pitchFamily="50" charset="-128"/>
              </a:rPr>
              <a:t>と</a:t>
            </a:r>
            <a:r>
              <a:rPr lang="ja-JP" altLang="en-US"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rPr>
              <a:t>同じ</a:t>
            </a:r>
            <a:r>
              <a:rPr lang="ja-JP" altLang="en-US" sz="1600" dirty="0">
                <a:solidFill>
                  <a:schemeClr val="tx1">
                    <a:lumMod val="65000"/>
                    <a:lumOff val="35000"/>
                  </a:schemeClr>
                </a:solidFill>
                <a:latin typeface="BIZ UDPゴシック" panose="020B0400000000000000" pitchFamily="50" charset="-128"/>
                <a:ea typeface="BIZ UDPゴシック" panose="020B0400000000000000" pitchFamily="50" charset="-128"/>
              </a:rPr>
              <a:t>ように雨水を地下に</a:t>
            </a:r>
            <a:r>
              <a:rPr lang="ja-JP" altLang="en-US"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rPr>
              <a:t>しみこませ、</a:t>
            </a:r>
            <a:r>
              <a:rPr lang="ja-JP" altLang="en-US" sz="1600" dirty="0">
                <a:solidFill>
                  <a:schemeClr val="tx1">
                    <a:lumMod val="65000"/>
                    <a:lumOff val="35000"/>
                  </a:schemeClr>
                </a:solidFill>
                <a:latin typeface="BIZ UDPゴシック" panose="020B0400000000000000" pitchFamily="50" charset="-128"/>
                <a:ea typeface="BIZ UDPゴシック" panose="020B0400000000000000" pitchFamily="50" charset="-128"/>
              </a:rPr>
              <a:t>流域に</a:t>
            </a:r>
            <a:r>
              <a:rPr lang="ja-JP" altLang="en-US"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rPr>
              <a:t>暮らす</a:t>
            </a:r>
            <a:r>
              <a:rPr lang="ja-JP" altLang="en-US" sz="1600" dirty="0">
                <a:solidFill>
                  <a:schemeClr val="tx1">
                    <a:lumMod val="65000"/>
                    <a:lumOff val="35000"/>
                  </a:schemeClr>
                </a:solidFill>
                <a:latin typeface="BIZ UDPゴシック" panose="020B0400000000000000" pitchFamily="50" charset="-128"/>
                <a:ea typeface="BIZ UDPゴシック" panose="020B0400000000000000" pitchFamily="50" charset="-128"/>
              </a:rPr>
              <a:t>人々に豊かな水を</a:t>
            </a:r>
            <a:r>
              <a:rPr lang="ja-JP" altLang="en-US"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rPr>
              <a:t>もたらします。このプログラムでは</a:t>
            </a:r>
            <a:r>
              <a:rPr lang="ja-JP" altLang="en-US" sz="1600" dirty="0">
                <a:solidFill>
                  <a:schemeClr val="tx1">
                    <a:lumMod val="65000"/>
                    <a:lumOff val="35000"/>
                  </a:schemeClr>
                </a:solidFill>
                <a:latin typeface="BIZ UDPゴシック" panose="020B0400000000000000" pitchFamily="50" charset="-128"/>
                <a:ea typeface="BIZ UDPゴシック" panose="020B0400000000000000" pitchFamily="50" charset="-128"/>
              </a:rPr>
              <a:t>、水源涵養をはじめとする、阿蘇の草原の</a:t>
            </a:r>
            <a:r>
              <a:rPr lang="ja-JP" altLang="en-US"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rPr>
              <a:t>恵みに</a:t>
            </a:r>
            <a:r>
              <a:rPr lang="ja-JP" altLang="en-US" sz="1600" dirty="0">
                <a:solidFill>
                  <a:schemeClr val="tx1">
                    <a:lumMod val="65000"/>
                    <a:lumOff val="35000"/>
                  </a:schemeClr>
                </a:solidFill>
                <a:latin typeface="BIZ UDPゴシック" panose="020B0400000000000000" pitchFamily="50" charset="-128"/>
                <a:ea typeface="BIZ UDPゴシック" panose="020B0400000000000000" pitchFamily="50" charset="-128"/>
              </a:rPr>
              <a:t>ついて学び、草原を守るために何が必要かを考えます。</a:t>
            </a:r>
          </a:p>
        </p:txBody>
      </p:sp>
      <p:sp>
        <p:nvSpPr>
          <p:cNvPr id="13" name="角丸四角形 12"/>
          <p:cNvSpPr/>
          <p:nvPr/>
        </p:nvSpPr>
        <p:spPr>
          <a:xfrm>
            <a:off x="2956956" y="2072987"/>
            <a:ext cx="5667843" cy="1886764"/>
          </a:xfrm>
          <a:prstGeom prst="roundRect">
            <a:avLst>
              <a:gd name="adj" fmla="val 5867"/>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1600" b="1" dirty="0">
                <a:solidFill>
                  <a:schemeClr val="tx1">
                    <a:lumMod val="65000"/>
                    <a:lumOff val="35000"/>
                  </a:schemeClr>
                </a:solidFill>
                <a:latin typeface="BIZ UDPゴシック" panose="020B0400000000000000" pitchFamily="50" charset="-128"/>
                <a:ea typeface="BIZ UDPゴシック" panose="020B0400000000000000" pitchFamily="50" charset="-128"/>
              </a:rPr>
              <a:t>　</a:t>
            </a:r>
            <a:r>
              <a:rPr lang="ja-JP" altLang="en-US"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rPr>
              <a:t>阿蘇</a:t>
            </a:r>
            <a:r>
              <a:rPr lang="ja-JP" altLang="en-US" sz="1600" dirty="0">
                <a:solidFill>
                  <a:schemeClr val="tx1">
                    <a:lumMod val="65000"/>
                    <a:lumOff val="35000"/>
                  </a:schemeClr>
                </a:solidFill>
                <a:latin typeface="BIZ UDPゴシック" panose="020B0400000000000000" pitchFamily="50" charset="-128"/>
                <a:ea typeface="BIZ UDPゴシック" panose="020B0400000000000000" pitchFamily="50" charset="-128"/>
              </a:rPr>
              <a:t>黄土「リモナイト」は、鉄分のほか、</a:t>
            </a:r>
            <a:r>
              <a:rPr lang="ja-JP" altLang="en-US"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rPr>
              <a:t>カルシウムなど</a:t>
            </a:r>
            <a:r>
              <a:rPr lang="ja-JP" altLang="en-US" sz="1600" dirty="0">
                <a:solidFill>
                  <a:schemeClr val="tx1">
                    <a:lumMod val="65000"/>
                    <a:lumOff val="35000"/>
                  </a:schemeClr>
                </a:solidFill>
                <a:latin typeface="BIZ UDPゴシック" panose="020B0400000000000000" pitchFamily="50" charset="-128"/>
                <a:ea typeface="BIZ UDPゴシック" panose="020B0400000000000000" pitchFamily="50" charset="-128"/>
              </a:rPr>
              <a:t>のマルチミネラルがバランスよく含まれており、</a:t>
            </a:r>
            <a:r>
              <a:rPr lang="ja-JP" altLang="en-US"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rPr>
              <a:t>脱硫剤</a:t>
            </a:r>
            <a:r>
              <a:rPr lang="ja-JP" altLang="en-US" sz="1600" dirty="0">
                <a:solidFill>
                  <a:schemeClr val="tx1">
                    <a:lumMod val="65000"/>
                    <a:lumOff val="35000"/>
                  </a:schemeClr>
                </a:solidFill>
                <a:latin typeface="BIZ UDPゴシック" panose="020B0400000000000000" pitchFamily="50" charset="-128"/>
                <a:ea typeface="BIZ UDPゴシック" panose="020B0400000000000000" pitchFamily="50" charset="-128"/>
              </a:rPr>
              <a:t>だけではなく、畜産飼料やペット用</a:t>
            </a:r>
            <a:r>
              <a:rPr lang="ja-JP" altLang="en-US"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rPr>
              <a:t>健康食品、土壌</a:t>
            </a:r>
            <a:r>
              <a:rPr lang="ja-JP" altLang="en-US" sz="1600" dirty="0">
                <a:solidFill>
                  <a:schemeClr val="tx1">
                    <a:lumMod val="65000"/>
                    <a:lumOff val="35000"/>
                  </a:schemeClr>
                </a:solidFill>
                <a:latin typeface="BIZ UDPゴシック" panose="020B0400000000000000" pitchFamily="50" charset="-128"/>
                <a:ea typeface="BIZ UDPゴシック" panose="020B0400000000000000" pitchFamily="50" charset="-128"/>
              </a:rPr>
              <a:t>改良用活性土</a:t>
            </a:r>
            <a:r>
              <a:rPr lang="ja-JP" altLang="en-US"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rPr>
              <a:t>など様々な用途があります。リモナイトを通じて、日本のみならず海外</a:t>
            </a:r>
            <a:r>
              <a:rPr lang="ja-JP" altLang="en-US" sz="1600" dirty="0">
                <a:solidFill>
                  <a:schemeClr val="tx1">
                    <a:lumMod val="65000"/>
                    <a:lumOff val="35000"/>
                  </a:schemeClr>
                </a:solidFill>
                <a:latin typeface="BIZ UDPゴシック" panose="020B0400000000000000" pitchFamily="50" charset="-128"/>
                <a:ea typeface="BIZ UDPゴシック" panose="020B0400000000000000" pitchFamily="50" charset="-128"/>
              </a:rPr>
              <a:t>の水環境の改善</a:t>
            </a:r>
            <a:r>
              <a:rPr lang="ja-JP" altLang="en-US"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rPr>
              <a:t>に貢献</a:t>
            </a:r>
            <a:r>
              <a:rPr lang="ja-JP" altLang="en-US" sz="1600" dirty="0">
                <a:solidFill>
                  <a:schemeClr val="tx1">
                    <a:lumMod val="65000"/>
                    <a:lumOff val="35000"/>
                  </a:schemeClr>
                </a:solidFill>
                <a:latin typeface="BIZ UDPゴシック" panose="020B0400000000000000" pitchFamily="50" charset="-128"/>
                <a:ea typeface="BIZ UDPゴシック" panose="020B0400000000000000" pitchFamily="50" charset="-128"/>
              </a:rPr>
              <a:t>する地元企業の取組みを</a:t>
            </a:r>
            <a:r>
              <a:rPr lang="ja-JP" altLang="en-US" sz="1600" dirty="0" smtClean="0">
                <a:solidFill>
                  <a:schemeClr val="tx1">
                    <a:lumMod val="65000"/>
                    <a:lumOff val="35000"/>
                  </a:schemeClr>
                </a:solidFill>
                <a:latin typeface="BIZ UDPゴシック" panose="020B0400000000000000" pitchFamily="50" charset="-128"/>
                <a:ea typeface="BIZ UDPゴシック" panose="020B0400000000000000" pitchFamily="50" charset="-128"/>
              </a:rPr>
              <a:t>学びます</a:t>
            </a:r>
            <a:r>
              <a:rPr lang="ja-JP" altLang="en-US" sz="1600" dirty="0">
                <a:solidFill>
                  <a:schemeClr val="tx1">
                    <a:lumMod val="65000"/>
                    <a:lumOff val="35000"/>
                  </a:schemeClr>
                </a:solidFill>
                <a:latin typeface="BIZ UDPゴシック" panose="020B0400000000000000" pitchFamily="50" charset="-128"/>
                <a:ea typeface="BIZ UDPゴシック" panose="020B0400000000000000" pitchFamily="50" charset="-128"/>
              </a:rPr>
              <a:t>。</a:t>
            </a: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486" y="4434003"/>
            <a:ext cx="2187725" cy="1640794"/>
          </a:xfrm>
          <a:prstGeom prst="rect">
            <a:avLst/>
          </a:prstGeom>
        </p:spPr>
      </p:pic>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9485" y="2276008"/>
            <a:ext cx="2187725" cy="1458483"/>
          </a:xfrm>
          <a:prstGeom prst="rect">
            <a:avLst/>
          </a:prstGeom>
        </p:spPr>
      </p:pic>
    </p:spTree>
    <p:extLst>
      <p:ext uri="{BB962C8B-B14F-4D97-AF65-F5344CB8AC3E}">
        <p14:creationId xmlns:p14="http://schemas.microsoft.com/office/powerpoint/2010/main" val="3292269220"/>
      </p:ext>
    </p:extLst>
  </p:cSld>
  <p:clrMapOvr>
    <a:masterClrMapping/>
  </p:clrMapOvr>
  <p:timing>
    <p:tnLst>
      <p:par>
        <p:cTn id="1" dur="indefinite" restart="never" nodeType="tmRoot"/>
      </p:par>
    </p:tnLst>
  </p:timing>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7503</TotalTime>
  <Words>455</Words>
  <Application>Microsoft Office PowerPoint</Application>
  <PresentationFormat>画面に合わせる (4:3)</PresentationFormat>
  <Paragraphs>116</Paragraphs>
  <Slides>16</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16</vt:i4>
      </vt:variant>
    </vt:vector>
  </HeadingPairs>
  <TitlesOfParts>
    <vt:vector size="24" baseType="lpstr">
      <vt:lpstr>BIZ UDPゴシック</vt:lpstr>
      <vt:lpstr>BIZ UDゴシック</vt:lpstr>
      <vt:lpstr>メイリオ</vt:lpstr>
      <vt:lpstr>游ゴシック</vt:lpstr>
      <vt:lpstr>Arial</vt:lpstr>
      <vt:lpstr>Gill Sans Ultra Bold</vt:lpstr>
      <vt:lpstr>Verdana</vt:lpstr>
      <vt:lpstr>デザインの設定</vt:lpstr>
      <vt:lpstr>PowerPoint プレゼンテーション</vt:lpstr>
      <vt:lpstr>PowerPoint プレゼンテーション</vt:lpstr>
      <vt:lpstr>　アウトライン</vt:lpstr>
      <vt:lpstr>１　熊本県内アクセスマップ</vt:lpstr>
      <vt:lpstr>２　プログラム紹介</vt:lpstr>
      <vt:lpstr>２　プログラム紹介</vt:lpstr>
      <vt:lpstr>２　プログラム紹介</vt:lpstr>
      <vt:lpstr>２　プログラム紹介</vt:lpstr>
      <vt:lpstr>２　プログラム紹介</vt:lpstr>
      <vt:lpstr>２　プログラム紹介</vt:lpstr>
      <vt:lpstr>２　プログラム紹介</vt:lpstr>
      <vt:lpstr>２　プログラム紹介</vt:lpstr>
      <vt:lpstr>２　プログラム紹介</vt:lpstr>
      <vt:lpstr>２　プログラム紹介</vt:lpstr>
      <vt:lpstr>３　熊本ならではのおもてなし</vt:lpstr>
      <vt:lpstr>４　お問い合わせ</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0550022</dc:creator>
  <cp:lastModifiedBy>1500017</cp:lastModifiedBy>
  <cp:revision>252</cp:revision>
  <cp:lastPrinted>2024-07-04T10:47:22Z</cp:lastPrinted>
  <dcterms:created xsi:type="dcterms:W3CDTF">2024-05-09T00:18:19Z</dcterms:created>
  <dcterms:modified xsi:type="dcterms:W3CDTF">2025-01-30T09:49:28Z</dcterms:modified>
</cp:coreProperties>
</file>