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5" r:id="rId3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j-mice" initials="k" lastIdx="1" clrIdx="0">
    <p:extLst>
      <p:ext uri="{19B8F6BF-5375-455C-9EA6-DF929625EA0E}">
        <p15:presenceInfo xmlns:p15="http://schemas.microsoft.com/office/powerpoint/2012/main" userId="kmj-m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3" d="100"/>
          <a:sy n="63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625" cy="34026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1697" y="2"/>
            <a:ext cx="4302625" cy="34026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5179985-85EF-4704-AFF2-E841BE8EAC7B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325"/>
            <a:ext cx="4302625" cy="34026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F8D58BD-46A9-44DC-AF6A-AA2E391D8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25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125" cy="3413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7" y="1"/>
            <a:ext cx="4302125" cy="3413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8D1C3D75-4BEE-4413-B31E-5CE8FED8F606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40"/>
            <a:ext cx="7942262" cy="2676525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363"/>
            <a:ext cx="4302125" cy="3413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7" y="6456363"/>
            <a:ext cx="4302125" cy="3413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4E897DB8-FC31-4259-9E17-AF6E45D93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71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97DB8-FC31-4259-9E17-AF6E45D93A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96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7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9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1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2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1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88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7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8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48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12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1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0576"/>
            <a:ext cx="1872208" cy="41805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SDG</a:t>
            </a:r>
            <a:r>
              <a:rPr kumimoji="1" lang="ja-JP" altLang="en-US" sz="2800" dirty="0">
                <a:solidFill>
                  <a:schemeClr val="bg1"/>
                </a:solidFill>
              </a:rPr>
              <a:t>ｓ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77476" y="61378"/>
            <a:ext cx="7098130" cy="37468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70C0"/>
                </a:solidFill>
              </a:rPr>
              <a:t>『SDG</a:t>
            </a:r>
            <a:r>
              <a:rPr lang="ja-JP" altLang="en-US" sz="2000" dirty="0">
                <a:solidFill>
                  <a:srgbClr val="0070C0"/>
                </a:solidFill>
              </a:rPr>
              <a:t>ｓ未来都市</a:t>
            </a:r>
            <a:r>
              <a:rPr lang="en-US" altLang="ja-JP" sz="2000" dirty="0">
                <a:solidFill>
                  <a:srgbClr val="0070C0"/>
                </a:solidFill>
              </a:rPr>
              <a:t>』</a:t>
            </a:r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MINAMATA</a:t>
            </a:r>
            <a:r>
              <a:rPr lang="ja-JP" altLang="en-US" sz="2000" dirty="0">
                <a:solidFill>
                  <a:srgbClr val="0070C0"/>
                </a:solidFill>
              </a:rPr>
              <a:t>で学ぶ持続可能な地球環境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22" y="503211"/>
            <a:ext cx="9022283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tx1"/>
                </a:solidFill>
              </a:rPr>
              <a:t>　地域から地球全体に至る様々な規模で起きている環境問題や、自然との共生や調和のあり方などについて考えることを通じて、</a:t>
            </a:r>
            <a:r>
              <a:rPr lang="ja-JP" altLang="en-US" sz="1600" b="0" i="0" dirty="0">
                <a:solidFill>
                  <a:schemeClr val="tx1"/>
                </a:solidFill>
                <a:effectLst/>
                <a:latin typeface="Montserrat" panose="020B0604020202020204" pitchFamily="2" charset="0"/>
              </a:rPr>
              <a:t>多くの人々が環境への正しい理解と認識を深め、</a:t>
            </a:r>
            <a:r>
              <a:rPr lang="ja-JP" altLang="en-US" sz="1600" dirty="0">
                <a:solidFill>
                  <a:schemeClr val="tx1"/>
                </a:solidFill>
              </a:rPr>
              <a:t>学び考えるプログラムです。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ontserrat" panose="020B0604020202020204" pitchFamily="2" charset="0"/>
              </a:rPr>
              <a:t>　（</a:t>
            </a:r>
            <a:r>
              <a:rPr lang="ja-JP" altLang="en-US" sz="1600" b="0" i="0" dirty="0">
                <a:solidFill>
                  <a:schemeClr val="tx1"/>
                </a:solidFill>
                <a:effectLst/>
                <a:latin typeface="Montserrat" panose="020B0604020202020204" pitchFamily="2" charset="0"/>
              </a:rPr>
              <a:t>「エコ・ステージ」「情報プラザ」「くまエコショップ水俣店（エコショッピング体験）」など、楽しみながら学ぶことができます。）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222" y="5571817"/>
            <a:ext cx="5107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受入期間</a:t>
            </a:r>
            <a:r>
              <a:rPr kumimoji="1" lang="en-US" altLang="ja-JP" sz="1400" dirty="0"/>
              <a:t>】</a:t>
            </a:r>
            <a:r>
              <a:rPr kumimoji="1" lang="ja-JP" altLang="en-US" sz="1400" dirty="0"/>
              <a:t>　　通年</a:t>
            </a:r>
            <a:endParaRPr kumimoji="1" lang="en-US" altLang="ja-JP" sz="1400" dirty="0"/>
          </a:p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受入人数</a:t>
            </a:r>
            <a:r>
              <a:rPr kumimoji="1" lang="en-US" altLang="ja-JP" sz="1400" dirty="0"/>
              <a:t>】</a:t>
            </a:r>
            <a:r>
              <a:rPr kumimoji="1" lang="ja-JP" altLang="en-US" sz="1400" dirty="0"/>
              <a:t>　　１２０人程度（３クラス）　要相談</a:t>
            </a:r>
            <a:endParaRPr kumimoji="1"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所要時間</a:t>
            </a:r>
            <a:r>
              <a:rPr lang="en-US" altLang="ja-JP" sz="1400" dirty="0"/>
              <a:t>】</a:t>
            </a:r>
            <a:r>
              <a:rPr lang="ja-JP" altLang="en-US" sz="1400" dirty="0"/>
              <a:t>　　約９０分</a:t>
            </a:r>
            <a:endParaRPr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受付締切</a:t>
            </a:r>
            <a:r>
              <a:rPr lang="en-US" altLang="ja-JP" sz="1400" dirty="0"/>
              <a:t>】</a:t>
            </a:r>
            <a:r>
              <a:rPr lang="ja-JP" altLang="en-US" sz="1400" dirty="0"/>
              <a:t>　　２ヶ月前　</a:t>
            </a:r>
            <a:endParaRPr kumimoji="1" lang="en-US" altLang="ja-JP" sz="1400" dirty="0"/>
          </a:p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申込・問合</a:t>
            </a:r>
            <a:r>
              <a:rPr lang="en-US" altLang="ja-JP" sz="1400" dirty="0"/>
              <a:t>】</a:t>
            </a:r>
            <a:r>
              <a:rPr lang="ja-JP" altLang="en-US" sz="1400" dirty="0"/>
              <a:t>　熊本県環境センター　　ＴＥＬ：０９６６－６２－２０００　　　　　　　</a:t>
            </a:r>
            <a:endParaRPr lang="en-US" altLang="ja-JP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22" y="1700808"/>
            <a:ext cx="5440487" cy="163891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■プログラム内容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・地球温暖化や水環境、ごみ問題など環境問題に関する全般的な環境講話を聴いて</a:t>
            </a:r>
            <a:r>
              <a:rPr lang="ja-JP" altLang="en-US" sz="1200" dirty="0">
                <a:solidFill>
                  <a:schemeClr val="tx1"/>
                </a:solidFill>
              </a:rPr>
              <a:t>いただき</a:t>
            </a:r>
            <a:r>
              <a:rPr kumimoji="1" lang="ja-JP" altLang="en-US" sz="1200" dirty="0">
                <a:solidFill>
                  <a:schemeClr val="tx1"/>
                </a:solidFill>
              </a:rPr>
              <a:t>、新しくなったエコ・ステージで、長期的に影響が表れる</a:t>
            </a:r>
            <a:r>
              <a:rPr kumimoji="1" lang="en-US" altLang="ja-JP" sz="1200" dirty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>
                <a:solidFill>
                  <a:schemeClr val="tx1"/>
                </a:solidFill>
              </a:rPr>
              <a:t>地球温暖化</a:t>
            </a:r>
            <a:r>
              <a:rPr kumimoji="1" lang="en-US" altLang="ja-JP" sz="1200" dirty="0">
                <a:solidFill>
                  <a:schemeClr val="tx1"/>
                </a:solidFill>
              </a:rPr>
              <a:t>』</a:t>
            </a:r>
            <a:r>
              <a:rPr kumimoji="1" lang="ja-JP" altLang="en-US" sz="1200" dirty="0">
                <a:solidFill>
                  <a:schemeClr val="tx1"/>
                </a:solidFill>
              </a:rPr>
              <a:t>の気候変動シュミレーションや体験型アトラクションを通じて、地球の未来の姿を垣間見ながら、地球温暖化問題を通じて持続可能な地球環境について学びます</a:t>
            </a:r>
            <a:r>
              <a:rPr kumimoji="1" lang="ja-JP" altLang="en-US" sz="1200" dirty="0"/>
              <a:t>。</a:t>
            </a:r>
            <a:endParaRPr lang="en-US" altLang="ja-JP" sz="1200" dirty="0"/>
          </a:p>
          <a:p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■事前学習　　</a:t>
            </a:r>
            <a:r>
              <a:rPr kumimoji="1" lang="ja-JP" altLang="en-US" sz="1200" dirty="0">
                <a:solidFill>
                  <a:schemeClr val="tx1"/>
                </a:solidFill>
              </a:rPr>
              <a:t>環境センタ</a:t>
            </a:r>
            <a:r>
              <a:rPr lang="ja-JP" altLang="en-US" sz="1200" dirty="0">
                <a:solidFill>
                  <a:schemeClr val="tx1"/>
                </a:solidFill>
              </a:rPr>
              <a:t>ーＨＰ　</a:t>
            </a:r>
            <a:r>
              <a:rPr lang="ja-JP" altLang="en-US" sz="1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環境センター学習教材　　「水環境問題」</a:t>
            </a:r>
            <a:endParaRPr lang="en-US" altLang="ja-JP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Roboto" panose="02000000000000000000" pitchFamily="2" charset="0"/>
              </a:rPr>
              <a:t>　　　　　　　　　　   「地球環境問題」　「ごみ問題」の学習資料を事前に活用ください。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35154" y="1700808"/>
            <a:ext cx="1731805" cy="16312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■学習のポイント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・環境講話や施設見学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を通じて、地域から地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球規模の環境問題を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知ることで、これから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の持続可能な地球を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考えるきっかけにして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ください。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8303" y="1700808"/>
            <a:ext cx="1767302" cy="16312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■スケジュール</a:t>
            </a:r>
            <a:endParaRPr kumimoji="1" lang="en-US" altLang="ja-JP" sz="1200" dirty="0"/>
          </a:p>
          <a:p>
            <a:r>
              <a:rPr lang="ja-JP" altLang="en-US" sz="1200" dirty="0"/>
              <a:t>・環境全般の講話</a:t>
            </a:r>
            <a:endParaRPr lang="en-US" altLang="ja-JP" sz="1200" dirty="0"/>
          </a:p>
          <a:p>
            <a:r>
              <a:rPr lang="ja-JP" altLang="en-US" sz="1200" dirty="0"/>
              <a:t>　　＋施設案内　　９０分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・希望者は制作体験や</a:t>
            </a:r>
            <a:endParaRPr lang="en-US" altLang="ja-JP" sz="1200" dirty="0"/>
          </a:p>
          <a:p>
            <a:r>
              <a:rPr lang="ja-JP" altLang="en-US" sz="1200" dirty="0"/>
              <a:t>　野外でのフィールド</a:t>
            </a:r>
            <a:endParaRPr lang="en-US" altLang="ja-JP" sz="1200" dirty="0"/>
          </a:p>
          <a:p>
            <a:r>
              <a:rPr lang="ja-JP" altLang="en-US" sz="1200" dirty="0"/>
              <a:t>　ワークも実施可能です。</a:t>
            </a:r>
            <a:endParaRPr lang="en-US" altLang="ja-JP" sz="1200" dirty="0"/>
          </a:p>
          <a:p>
            <a:r>
              <a:rPr lang="ja-JP" altLang="en-US" sz="1200" dirty="0"/>
              <a:t>　お問い合わせください。</a:t>
            </a:r>
            <a:endParaRPr lang="en-US" altLang="ja-JP" sz="1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F111420-3D23-42D5-BE0F-B91BB77A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26" y="5270765"/>
            <a:ext cx="720000" cy="720000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B543739A-3BA5-4A87-A74B-DD1BBD1C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61" y="52707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5A8A4BA1-C418-40DE-A7F9-F8FA13ED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26" y="604614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AFFEC64D-0044-4B07-9300-1D203FC249F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6" y="52707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EF1243-D9A8-4618-9A72-4FD85DFAB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" y="3476223"/>
            <a:ext cx="2214000" cy="147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11C0143-B75E-4247-A1EF-81B678B75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49" y="3476223"/>
            <a:ext cx="2214001" cy="1476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DCE66C6-FBD9-4276-98D6-257B3C33E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7" y="3476223"/>
            <a:ext cx="2214000" cy="1476000"/>
          </a:xfrm>
          <a:prstGeom prst="rect">
            <a:avLst/>
          </a:prstGeom>
        </p:spPr>
      </p:pic>
      <p:pic>
        <p:nvPicPr>
          <p:cNvPr id="1026" name="Picture 2" descr="10月1日（金曜日）より開館します！の画像">
            <a:extLst>
              <a:ext uri="{FF2B5EF4-FFF2-40B4-BE49-F238E27FC236}">
                <a16:creationId xmlns:a16="http://schemas.microsoft.com/office/drawing/2014/main" id="{DAAEAD57-8439-434C-9D28-C88D9854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05" y="3476223"/>
            <a:ext cx="2214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40222" y="5157818"/>
            <a:ext cx="8917653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/>
              <a:t>※</a:t>
            </a:r>
            <a:r>
              <a:rPr lang="ja-JP" altLang="en-US" sz="1400" dirty="0"/>
              <a:t>熊本県環境センター</a:t>
            </a:r>
            <a:r>
              <a:rPr lang="en-US" altLang="ja-JP" sz="1400" dirty="0"/>
              <a:t>HP</a:t>
            </a:r>
            <a:r>
              <a:rPr lang="ja-JP" altLang="en-US" sz="1400" dirty="0"/>
              <a:t>　</a:t>
            </a:r>
            <a:r>
              <a:rPr lang="en-US" altLang="ja-JP" sz="1400" dirty="0"/>
              <a:t>https://www.kankyo-kumamoto.jp/center/</a:t>
            </a:r>
            <a:r>
              <a:rPr lang="ja-JP" altLang="en-US" sz="1400" dirty="0"/>
              <a:t>　</a:t>
            </a:r>
            <a:endParaRPr lang="en-US" altLang="ja-JP" sz="1400" u="sng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1750023" y="4675224"/>
            <a:ext cx="1090025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エコ・ステージ</a:t>
            </a:r>
            <a:endParaRPr lang="en-US" altLang="ja-JP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4886671" y="4675224"/>
            <a:ext cx="1625012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くまエコショップ水俣店</a:t>
            </a:r>
            <a:endParaRPr lang="en-US" altLang="ja-JP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7712488" y="4675224"/>
            <a:ext cx="512233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外観</a:t>
            </a:r>
            <a:endParaRPr lang="en-US" altLang="ja-JP" sz="1200" dirty="0"/>
          </a:p>
        </p:txBody>
      </p:sp>
      <p:pic>
        <p:nvPicPr>
          <p:cNvPr id="26" name="Picture 28">
            <a:extLst>
              <a:ext uri="{FF2B5EF4-FFF2-40B4-BE49-F238E27FC236}">
                <a16:creationId xmlns:a16="http://schemas.microsoft.com/office/drawing/2014/main" id="{B20DCC3F-8324-4F64-BF29-B5C02850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61" y="604614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>
            <a:extLst>
              <a:ext uri="{FF2B5EF4-FFF2-40B4-BE49-F238E27FC236}">
                <a16:creationId xmlns:a16="http://schemas.microsoft.com/office/drawing/2014/main" id="{80AC8FA0-96B7-41F7-B5FB-7EFB16AD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6" y="604614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C5E930-3F49-47B9-8FA0-F363995668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272" y="5157192"/>
            <a:ext cx="1069851" cy="10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81C08-6073-49C7-A689-42392727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SDGs　目標1 貧困をなくそう">
            <a:extLst>
              <a:ext uri="{FF2B5EF4-FFF2-40B4-BE49-F238E27FC236}">
                <a16:creationId xmlns:a16="http://schemas.microsoft.com/office/drawing/2014/main" id="{7DBF8887-674F-4A35-A7F1-3708752D4CC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064D4-614F-4537-B672-9D549217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1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CF051A5-6ED5-4AD0-9984-37E0E564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6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7493B9A-BD7E-41AB-BCC3-0392C80E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6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7D2EBC6-F1F8-47D8-8CE2-574B4C59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1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F820487-12D0-40EA-AD48-988B4BAB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22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37567E1-FACA-4F84-971D-9F21DEF5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DC12419-ACA0-455F-9F89-B822BA90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1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48B107A-1B31-4798-A991-C7B98381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6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DD6003FD-A1A9-4106-A18F-3903564C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1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BD23C8F-E3AF-4F37-A4BC-73910289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6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C9397ED9-8AF7-4563-9B81-6463B5F7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22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6625DF9-815E-420A-84DA-B7971377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B20DCC3F-8324-4F64-BF29-B5C02850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1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80AC8FA0-96B7-41F7-B5FB-7EFB16AD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6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88562BFF-6EB5-4441-BF5F-C71A4F37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1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FCEDD8AA-307D-4E34-AAA2-ACAF00B5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6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E0A0DAA-FBC7-43A1-8784-A81DD529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77" y="4729527"/>
            <a:ext cx="1215490" cy="12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9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343</Words>
  <Application>Microsoft Office PowerPoint</Application>
  <PresentationFormat>画面に合わせる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Arial</vt:lpstr>
      <vt:lpstr>Calibri</vt:lpstr>
      <vt:lpstr>Montserrat</vt:lpstr>
      <vt:lpstr>Roboto</vt:lpstr>
      <vt:lpstr>Office ​​テーマ</vt:lpstr>
      <vt:lpstr>SDGｓ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SDGｓ</dc:title>
  <dc:creator>kumamoto</dc:creator>
  <cp:lastModifiedBy>kmj-mice</cp:lastModifiedBy>
  <cp:revision>24</cp:revision>
  <cp:lastPrinted>2021-11-24T02:50:14Z</cp:lastPrinted>
  <dcterms:modified xsi:type="dcterms:W3CDTF">2021-11-30T01:37:05Z</dcterms:modified>
</cp:coreProperties>
</file>