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accent2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accent2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accent2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71980" cy="407034"/>
          </a:xfrm>
          <a:custGeom>
            <a:avLst/>
            <a:gdLst/>
            <a:ahLst/>
            <a:cxnLst/>
            <a:rect l="l" t="t" r="r" b="b"/>
            <a:pathLst>
              <a:path w="1871980" h="407034">
                <a:moveTo>
                  <a:pt x="0" y="406908"/>
                </a:moveTo>
                <a:lnTo>
                  <a:pt x="1871472" y="406908"/>
                </a:lnTo>
                <a:lnTo>
                  <a:pt x="1871472" y="0"/>
                </a:lnTo>
                <a:lnTo>
                  <a:pt x="0" y="0"/>
                </a:lnTo>
                <a:lnTo>
                  <a:pt x="0" y="406908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9020" y="92786"/>
            <a:ext cx="8045958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accent2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noseda@ai-plan.lt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8248" y="0"/>
            <a:ext cx="735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MS PGothic"/>
                <a:cs typeface="MS PGothic"/>
              </a:rPr>
              <a:t>体験</a:t>
            </a:r>
            <a:endParaRPr sz="2800">
              <a:latin typeface="MS PGothic"/>
              <a:cs typeface="MS P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547116"/>
            <a:ext cx="9144000" cy="5854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95"/>
              </a:spcBef>
            </a:pPr>
            <a:r>
              <a:rPr sz="1600" spc="-5" dirty="0">
                <a:latin typeface="PMingLiU"/>
                <a:cs typeface="PMingLiU"/>
              </a:rPr>
              <a:t>南阿</a:t>
            </a:r>
            <a:r>
              <a:rPr sz="1600" spc="-155" dirty="0">
                <a:latin typeface="PMingLiU"/>
                <a:cs typeface="PMingLiU"/>
              </a:rPr>
              <a:t>蘇</a:t>
            </a:r>
            <a:r>
              <a:rPr sz="1600" spc="-150" dirty="0">
                <a:latin typeface="PMingLiU"/>
                <a:cs typeface="PMingLiU"/>
              </a:rPr>
              <a:t>の</a:t>
            </a:r>
            <a:r>
              <a:rPr sz="1600" spc="-5" dirty="0">
                <a:latin typeface="PMingLiU"/>
                <a:cs typeface="PMingLiU"/>
              </a:rPr>
              <a:t>広大</a:t>
            </a:r>
            <a:r>
              <a:rPr sz="1600" spc="-235" dirty="0">
                <a:latin typeface="PMingLiU"/>
                <a:cs typeface="PMingLiU"/>
              </a:rPr>
              <a:t>な</a:t>
            </a:r>
            <a:r>
              <a:rPr sz="1600" spc="-5" dirty="0">
                <a:latin typeface="PMingLiU"/>
                <a:cs typeface="PMingLiU"/>
              </a:rPr>
              <a:t>自然</a:t>
            </a:r>
            <a:r>
              <a:rPr sz="1600" spc="-295" dirty="0">
                <a:latin typeface="PMingLiU"/>
                <a:cs typeface="PMingLiU"/>
              </a:rPr>
              <a:t>の</a:t>
            </a:r>
            <a:r>
              <a:rPr sz="1600" spc="-155" dirty="0">
                <a:latin typeface="PMingLiU"/>
                <a:cs typeface="PMingLiU"/>
              </a:rPr>
              <a:t>中</a:t>
            </a:r>
            <a:r>
              <a:rPr sz="1600" spc="-150" dirty="0">
                <a:latin typeface="PMingLiU"/>
                <a:cs typeface="PMingLiU"/>
              </a:rPr>
              <a:t>で</a:t>
            </a:r>
            <a:r>
              <a:rPr sz="1600" spc="-295" dirty="0">
                <a:latin typeface="PMingLiU"/>
                <a:cs typeface="PMingLiU"/>
              </a:rPr>
              <a:t>サ</a:t>
            </a:r>
            <a:r>
              <a:rPr sz="1600" spc="-235" dirty="0">
                <a:latin typeface="PMingLiU"/>
                <a:cs typeface="PMingLiU"/>
              </a:rPr>
              <a:t>バ</a:t>
            </a:r>
            <a:r>
              <a:rPr sz="1600" spc="-440" dirty="0">
                <a:latin typeface="PMingLiU"/>
                <a:cs typeface="PMingLiU"/>
              </a:rPr>
              <a:t>イ</a:t>
            </a:r>
            <a:r>
              <a:rPr sz="1600" spc="-250" dirty="0">
                <a:latin typeface="PMingLiU"/>
                <a:cs typeface="PMingLiU"/>
              </a:rPr>
              <a:t>バ</a:t>
            </a:r>
            <a:r>
              <a:rPr sz="1600" spc="-295" dirty="0">
                <a:latin typeface="PMingLiU"/>
                <a:cs typeface="PMingLiU"/>
              </a:rPr>
              <a:t>ル</a:t>
            </a:r>
            <a:r>
              <a:rPr sz="1600" spc="-285" dirty="0">
                <a:latin typeface="PMingLiU"/>
                <a:cs typeface="PMingLiU"/>
              </a:rPr>
              <a:t>ゲ</a:t>
            </a:r>
            <a:r>
              <a:rPr sz="1600" spc="-295" dirty="0">
                <a:latin typeface="PMingLiU"/>
                <a:cs typeface="PMingLiU"/>
              </a:rPr>
              <a:t>ー</a:t>
            </a:r>
            <a:r>
              <a:rPr sz="1600" spc="-285" dirty="0">
                <a:latin typeface="PMingLiU"/>
                <a:cs typeface="PMingLiU"/>
              </a:rPr>
              <a:t>ム</a:t>
            </a:r>
            <a:r>
              <a:rPr sz="1600" spc="-395" dirty="0">
                <a:latin typeface="PMingLiU"/>
                <a:cs typeface="PMingLiU"/>
              </a:rPr>
              <a:t>を</a:t>
            </a:r>
            <a:r>
              <a:rPr sz="1600" spc="-5" dirty="0">
                <a:latin typeface="PMingLiU"/>
                <a:cs typeface="PMingLiU"/>
              </a:rPr>
              <a:t>体</a:t>
            </a:r>
            <a:r>
              <a:rPr sz="1600" spc="10" dirty="0">
                <a:latin typeface="PMingLiU"/>
                <a:cs typeface="PMingLiU"/>
              </a:rPr>
              <a:t>験</a:t>
            </a:r>
            <a:r>
              <a:rPr sz="1600" spc="-495" dirty="0">
                <a:latin typeface="PMingLiU"/>
                <a:cs typeface="PMingLiU"/>
              </a:rPr>
              <a:t>し</a:t>
            </a:r>
            <a:r>
              <a:rPr sz="1600" spc="-484" dirty="0">
                <a:latin typeface="PMingLiU"/>
                <a:cs typeface="PMingLiU"/>
              </a:rPr>
              <a:t>、</a:t>
            </a:r>
            <a:r>
              <a:rPr sz="1600" spc="-5" dirty="0">
                <a:latin typeface="PMingLiU"/>
                <a:cs typeface="PMingLiU"/>
              </a:rPr>
              <a:t>仲間</a:t>
            </a:r>
            <a:r>
              <a:rPr sz="1600" spc="-585" dirty="0">
                <a:latin typeface="PMingLiU"/>
                <a:cs typeface="PMingLiU"/>
              </a:rPr>
              <a:t>と</a:t>
            </a:r>
            <a:r>
              <a:rPr sz="1600" spc="-295" dirty="0">
                <a:latin typeface="PMingLiU"/>
                <a:cs typeface="PMingLiU"/>
              </a:rPr>
              <a:t>の</a:t>
            </a:r>
            <a:r>
              <a:rPr sz="1600" spc="-5" dirty="0">
                <a:latin typeface="PMingLiU"/>
                <a:cs typeface="PMingLiU"/>
              </a:rPr>
              <a:t>目</a:t>
            </a:r>
            <a:r>
              <a:rPr sz="1600" spc="10" dirty="0">
                <a:latin typeface="PMingLiU"/>
                <a:cs typeface="PMingLiU"/>
              </a:rPr>
              <a:t>標</a:t>
            </a:r>
            <a:r>
              <a:rPr sz="1600" spc="-5" dirty="0">
                <a:latin typeface="PMingLiU"/>
                <a:cs typeface="PMingLiU"/>
              </a:rPr>
              <a:t>意</a:t>
            </a:r>
            <a:r>
              <a:rPr sz="1600" spc="10" dirty="0">
                <a:latin typeface="PMingLiU"/>
                <a:cs typeface="PMingLiU"/>
              </a:rPr>
              <a:t>識</a:t>
            </a:r>
            <a:r>
              <a:rPr sz="1600" spc="-395" dirty="0">
                <a:latin typeface="PMingLiU"/>
                <a:cs typeface="PMingLiU"/>
              </a:rPr>
              <a:t>を</a:t>
            </a:r>
            <a:r>
              <a:rPr sz="1600" spc="-380" dirty="0">
                <a:latin typeface="PMingLiU"/>
                <a:cs typeface="PMingLiU"/>
              </a:rPr>
              <a:t>も</a:t>
            </a:r>
            <a:r>
              <a:rPr sz="1600" spc="-585" dirty="0">
                <a:latin typeface="PMingLiU"/>
                <a:cs typeface="PMingLiU"/>
              </a:rPr>
              <a:t>っ</a:t>
            </a:r>
            <a:r>
              <a:rPr sz="1600" spc="-345" dirty="0">
                <a:latin typeface="PMingLiU"/>
                <a:cs typeface="PMingLiU"/>
              </a:rPr>
              <a:t>た</a:t>
            </a:r>
            <a:r>
              <a:rPr sz="1600" spc="-350" dirty="0">
                <a:latin typeface="PMingLiU"/>
                <a:cs typeface="PMingLiU"/>
              </a:rPr>
              <a:t>マ</a:t>
            </a:r>
            <a:r>
              <a:rPr sz="1600" spc="-335" dirty="0">
                <a:latin typeface="PMingLiU"/>
                <a:cs typeface="PMingLiU"/>
              </a:rPr>
              <a:t>ネ</a:t>
            </a:r>
            <a:r>
              <a:rPr sz="1600" spc="-275" dirty="0">
                <a:latin typeface="PMingLiU"/>
                <a:cs typeface="PMingLiU"/>
              </a:rPr>
              <a:t>ジ</a:t>
            </a:r>
            <a:r>
              <a:rPr sz="1600" spc="-490" dirty="0">
                <a:latin typeface="PMingLiU"/>
                <a:cs typeface="PMingLiU"/>
              </a:rPr>
              <a:t>メ</a:t>
            </a:r>
            <a:r>
              <a:rPr sz="1600" spc="-405" dirty="0">
                <a:latin typeface="PMingLiU"/>
                <a:cs typeface="PMingLiU"/>
              </a:rPr>
              <a:t>ン</a:t>
            </a:r>
            <a:r>
              <a:rPr sz="1600" spc="-465" dirty="0">
                <a:latin typeface="PMingLiU"/>
                <a:cs typeface="PMingLiU"/>
              </a:rPr>
              <a:t>ト</a:t>
            </a:r>
            <a:r>
              <a:rPr sz="1600" spc="-395" dirty="0">
                <a:latin typeface="PMingLiU"/>
                <a:cs typeface="PMingLiU"/>
              </a:rPr>
              <a:t>を</a:t>
            </a:r>
            <a:r>
              <a:rPr sz="1600" spc="-155" dirty="0">
                <a:latin typeface="PMingLiU"/>
                <a:cs typeface="PMingLiU"/>
              </a:rPr>
              <a:t>学</a:t>
            </a:r>
            <a:r>
              <a:rPr sz="1600" spc="-135" dirty="0">
                <a:latin typeface="PMingLiU"/>
                <a:cs typeface="PMingLiU"/>
              </a:rPr>
              <a:t>べ</a:t>
            </a:r>
            <a:r>
              <a:rPr sz="1600" spc="-395" dirty="0">
                <a:latin typeface="PMingLiU"/>
                <a:cs typeface="PMingLiU"/>
              </a:rPr>
              <a:t>ま</a:t>
            </a:r>
            <a:r>
              <a:rPr sz="1600" spc="-250" dirty="0">
                <a:latin typeface="PMingLiU"/>
                <a:cs typeface="PMingLiU"/>
              </a:rPr>
              <a:t>す</a:t>
            </a:r>
            <a:r>
              <a:rPr sz="1600" spc="-540" dirty="0">
                <a:latin typeface="PMingLiU"/>
                <a:cs typeface="PMingLiU"/>
              </a:rPr>
              <a:t>。</a:t>
            </a:r>
            <a:r>
              <a:rPr sz="1600" spc="-395" dirty="0">
                <a:latin typeface="PMingLiU"/>
                <a:cs typeface="PMingLiU"/>
              </a:rPr>
              <a:t>ま</a:t>
            </a:r>
            <a:r>
              <a:rPr sz="1600" spc="-350" dirty="0">
                <a:latin typeface="PMingLiU"/>
                <a:cs typeface="PMingLiU"/>
              </a:rPr>
              <a:t>た</a:t>
            </a:r>
            <a:endParaRPr sz="1600">
              <a:latin typeface="PMingLiU"/>
              <a:cs typeface="PMingLiU"/>
            </a:endParaRPr>
          </a:p>
          <a:p>
            <a:pPr marL="90805">
              <a:lnSpc>
                <a:spcPct val="100000"/>
              </a:lnSpc>
            </a:pPr>
            <a:r>
              <a:rPr sz="1600" spc="-210" dirty="0">
                <a:latin typeface="PMingLiU"/>
                <a:cs typeface="PMingLiU"/>
              </a:rPr>
              <a:t>野焼き等の話を聞</a:t>
            </a:r>
            <a:r>
              <a:rPr sz="1600" spc="-200" dirty="0">
                <a:latin typeface="PMingLiU"/>
                <a:cs typeface="PMingLiU"/>
              </a:rPr>
              <a:t>く</a:t>
            </a:r>
            <a:r>
              <a:rPr sz="1600" spc="-550" dirty="0">
                <a:latin typeface="PMingLiU"/>
                <a:cs typeface="PMingLiU"/>
              </a:rPr>
              <a:t>こ</a:t>
            </a:r>
            <a:r>
              <a:rPr sz="1600" spc="-545" dirty="0">
                <a:latin typeface="PMingLiU"/>
                <a:cs typeface="PMingLiU"/>
              </a:rPr>
              <a:t>と</a:t>
            </a:r>
            <a:r>
              <a:rPr sz="1600" spc="-285" dirty="0">
                <a:latin typeface="PMingLiU"/>
                <a:cs typeface="PMingLiU"/>
              </a:rPr>
              <a:t>で</a:t>
            </a:r>
            <a:r>
              <a:rPr sz="1600" spc="-280" dirty="0">
                <a:latin typeface="PMingLiU"/>
                <a:cs typeface="PMingLiU"/>
              </a:rPr>
              <a:t>、</a:t>
            </a:r>
            <a:r>
              <a:rPr sz="1600" spc="-270" dirty="0">
                <a:latin typeface="PMingLiU"/>
                <a:cs typeface="PMingLiU"/>
              </a:rPr>
              <a:t>自</a:t>
            </a:r>
            <a:r>
              <a:rPr sz="1600" spc="-150" dirty="0">
                <a:latin typeface="PMingLiU"/>
                <a:cs typeface="PMingLiU"/>
              </a:rPr>
              <a:t>然の</a:t>
            </a:r>
            <a:r>
              <a:rPr sz="1600" spc="5" dirty="0">
                <a:latin typeface="PMingLiU"/>
                <a:cs typeface="PMingLiU"/>
              </a:rPr>
              <a:t>大</a:t>
            </a:r>
            <a:r>
              <a:rPr sz="1600" spc="-250" dirty="0">
                <a:latin typeface="PMingLiU"/>
                <a:cs typeface="PMingLiU"/>
              </a:rPr>
              <a:t>切</a:t>
            </a:r>
            <a:r>
              <a:rPr sz="1600" spc="-240" dirty="0">
                <a:latin typeface="PMingLiU"/>
                <a:cs typeface="PMingLiU"/>
              </a:rPr>
              <a:t>さ</a:t>
            </a:r>
            <a:r>
              <a:rPr sz="1600" spc="-390" dirty="0">
                <a:latin typeface="PMingLiU"/>
                <a:cs typeface="PMingLiU"/>
              </a:rPr>
              <a:t>を</a:t>
            </a:r>
            <a:r>
              <a:rPr sz="1600" spc="5" dirty="0">
                <a:latin typeface="PMingLiU"/>
                <a:cs typeface="PMingLiU"/>
              </a:rPr>
              <a:t>知</a:t>
            </a:r>
            <a:r>
              <a:rPr sz="1600" spc="-440" dirty="0">
                <a:latin typeface="PMingLiU"/>
                <a:cs typeface="PMingLiU"/>
              </a:rPr>
              <a:t>る</a:t>
            </a:r>
            <a:r>
              <a:rPr sz="1600" spc="-434" dirty="0">
                <a:latin typeface="PMingLiU"/>
                <a:cs typeface="PMingLiU"/>
              </a:rPr>
              <a:t>こ</a:t>
            </a:r>
            <a:r>
              <a:rPr sz="1600" spc="-595" dirty="0">
                <a:latin typeface="PMingLiU"/>
                <a:cs typeface="PMingLiU"/>
              </a:rPr>
              <a:t>と</a:t>
            </a:r>
            <a:r>
              <a:rPr sz="1600" spc="-285" dirty="0">
                <a:latin typeface="PMingLiU"/>
                <a:cs typeface="PMingLiU"/>
              </a:rPr>
              <a:t>がで</a:t>
            </a:r>
            <a:r>
              <a:rPr sz="1600" spc="-390" dirty="0">
                <a:latin typeface="PMingLiU"/>
                <a:cs typeface="PMingLiU"/>
              </a:rPr>
              <a:t>き</a:t>
            </a:r>
            <a:r>
              <a:rPr sz="1600" spc="-320" dirty="0">
                <a:latin typeface="PMingLiU"/>
                <a:cs typeface="PMingLiU"/>
              </a:rPr>
              <a:t>ま</a:t>
            </a:r>
            <a:r>
              <a:rPr sz="1600" spc="-310" dirty="0">
                <a:latin typeface="PMingLiU"/>
                <a:cs typeface="PMingLiU"/>
              </a:rPr>
              <a:t>す</a:t>
            </a:r>
            <a:r>
              <a:rPr sz="1600" spc="-540" dirty="0">
                <a:latin typeface="PMingLiU"/>
                <a:cs typeface="PMingLiU"/>
              </a:rPr>
              <a:t>。</a:t>
            </a:r>
            <a:endParaRPr sz="16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270" y="5145785"/>
            <a:ext cx="7644130" cy="152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95" dirty="0">
                <a:latin typeface="PMingLiU"/>
                <a:cs typeface="PMingLiU"/>
              </a:rPr>
              <a:t>【</a:t>
            </a:r>
            <a:r>
              <a:rPr sz="1400" dirty="0">
                <a:latin typeface="PMingLiU"/>
                <a:cs typeface="PMingLiU"/>
              </a:rPr>
              <a:t>受入期間</a:t>
            </a:r>
            <a:r>
              <a:rPr sz="1400" spc="-695" dirty="0">
                <a:latin typeface="PMingLiU"/>
                <a:cs typeface="PMingLiU"/>
              </a:rPr>
              <a:t>】</a:t>
            </a:r>
            <a:r>
              <a:rPr sz="1050" spc="5" dirty="0">
                <a:latin typeface="PMingLiU"/>
                <a:cs typeface="PMingLiU"/>
              </a:rPr>
              <a:t>４</a:t>
            </a:r>
            <a:r>
              <a:rPr sz="1050" spc="-10" dirty="0">
                <a:latin typeface="PMingLiU"/>
                <a:cs typeface="PMingLiU"/>
              </a:rPr>
              <a:t>月</a:t>
            </a:r>
            <a:r>
              <a:rPr sz="1050" spc="100" dirty="0">
                <a:latin typeface="PMingLiU"/>
                <a:cs typeface="PMingLiU"/>
              </a:rPr>
              <a:t>～11</a:t>
            </a:r>
            <a:r>
              <a:rPr sz="1050" spc="5" dirty="0">
                <a:latin typeface="PMingLiU"/>
                <a:cs typeface="PMingLiU"/>
              </a:rPr>
              <a:t>月</a:t>
            </a:r>
            <a:r>
              <a:rPr sz="1050" spc="-10" dirty="0">
                <a:latin typeface="PMingLiU"/>
                <a:cs typeface="PMingLiU"/>
              </a:rPr>
              <a:t>頃</a:t>
            </a:r>
            <a:r>
              <a:rPr sz="1050" spc="-260" dirty="0">
                <a:latin typeface="PMingLiU"/>
                <a:cs typeface="PMingLiU"/>
              </a:rPr>
              <a:t>ま</a:t>
            </a:r>
            <a:r>
              <a:rPr sz="1050" spc="-190" dirty="0">
                <a:latin typeface="PMingLiU"/>
                <a:cs typeface="PMingLiU"/>
              </a:rPr>
              <a:t>で</a:t>
            </a:r>
            <a:endParaRPr sz="10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</a:pPr>
            <a:r>
              <a:rPr sz="1400" spc="-695" dirty="0">
                <a:latin typeface="PMingLiU"/>
                <a:cs typeface="PMingLiU"/>
              </a:rPr>
              <a:t>【</a:t>
            </a:r>
            <a:r>
              <a:rPr sz="1400" dirty="0">
                <a:latin typeface="PMingLiU"/>
                <a:cs typeface="PMingLiU"/>
              </a:rPr>
              <a:t>受入人数</a:t>
            </a:r>
            <a:r>
              <a:rPr sz="1400" spc="-695" dirty="0">
                <a:latin typeface="PMingLiU"/>
                <a:cs typeface="PMingLiU"/>
              </a:rPr>
              <a:t>】</a:t>
            </a:r>
            <a:r>
              <a:rPr sz="1050" spc="5" dirty="0">
                <a:latin typeface="PMingLiU"/>
                <a:cs typeface="PMingLiU"/>
              </a:rPr>
              <a:t>当</a:t>
            </a:r>
            <a:r>
              <a:rPr sz="1050" spc="-10" dirty="0">
                <a:latin typeface="PMingLiU"/>
                <a:cs typeface="PMingLiU"/>
              </a:rPr>
              <a:t>施</a:t>
            </a:r>
            <a:r>
              <a:rPr sz="1050" spc="-100" dirty="0">
                <a:latin typeface="PMingLiU"/>
                <a:cs typeface="PMingLiU"/>
              </a:rPr>
              <a:t>設の</a:t>
            </a:r>
            <a:r>
              <a:rPr sz="1050" spc="-114" dirty="0">
                <a:latin typeface="PMingLiU"/>
                <a:cs typeface="PMingLiU"/>
              </a:rPr>
              <a:t>み</a:t>
            </a:r>
            <a:r>
              <a:rPr sz="1050" spc="-195" dirty="0">
                <a:latin typeface="PMingLiU"/>
                <a:cs typeface="PMingLiU"/>
              </a:rPr>
              <a:t>で</a:t>
            </a:r>
            <a:r>
              <a:rPr sz="1050" spc="-190" dirty="0">
                <a:latin typeface="PMingLiU"/>
                <a:cs typeface="PMingLiU"/>
              </a:rPr>
              <a:t>あ</a:t>
            </a:r>
            <a:r>
              <a:rPr sz="1050" spc="-130" dirty="0">
                <a:latin typeface="PMingLiU"/>
                <a:cs typeface="PMingLiU"/>
              </a:rPr>
              <a:t>れ</a:t>
            </a:r>
            <a:r>
              <a:rPr sz="1050" spc="-155" dirty="0">
                <a:latin typeface="PMingLiU"/>
                <a:cs typeface="PMingLiU"/>
              </a:rPr>
              <a:t>ば</a:t>
            </a:r>
            <a:r>
              <a:rPr sz="1050" spc="150" dirty="0">
                <a:latin typeface="PMingLiU"/>
                <a:cs typeface="PMingLiU"/>
              </a:rPr>
              <a:t>100</a:t>
            </a:r>
            <a:r>
              <a:rPr sz="1050" spc="5" dirty="0">
                <a:latin typeface="PMingLiU"/>
                <a:cs typeface="PMingLiU"/>
              </a:rPr>
              <a:t>名</a:t>
            </a:r>
            <a:r>
              <a:rPr sz="1050" spc="-10" dirty="0">
                <a:latin typeface="PMingLiU"/>
                <a:cs typeface="PMingLiU"/>
              </a:rPr>
              <a:t>程</a:t>
            </a:r>
            <a:r>
              <a:rPr sz="1050" dirty="0">
                <a:latin typeface="PMingLiU"/>
                <a:cs typeface="PMingLiU"/>
              </a:rPr>
              <a:t>度</a:t>
            </a:r>
            <a:r>
              <a:rPr sz="1050" spc="-360" dirty="0">
                <a:latin typeface="PMingLiU"/>
                <a:cs typeface="PMingLiU"/>
              </a:rPr>
              <a:t>。</a:t>
            </a:r>
            <a:r>
              <a:rPr sz="1050" spc="-5" dirty="0">
                <a:latin typeface="PMingLiU"/>
                <a:cs typeface="PMingLiU"/>
              </a:rPr>
              <a:t>提</a:t>
            </a:r>
            <a:r>
              <a:rPr sz="1050" dirty="0">
                <a:latin typeface="PMingLiU"/>
                <a:cs typeface="PMingLiU"/>
              </a:rPr>
              <a:t>携</a:t>
            </a:r>
            <a:r>
              <a:rPr sz="1050" spc="-10" dirty="0">
                <a:latin typeface="PMingLiU"/>
                <a:cs typeface="PMingLiU"/>
              </a:rPr>
              <a:t>先</a:t>
            </a:r>
            <a:r>
              <a:rPr sz="1050" spc="50" dirty="0">
                <a:latin typeface="PMingLiU"/>
                <a:cs typeface="PMingLiU"/>
              </a:rPr>
              <a:t>（ZIPANG</a:t>
            </a:r>
            <a:r>
              <a:rPr sz="1050" spc="5" dirty="0">
                <a:latin typeface="PMingLiU"/>
                <a:cs typeface="PMingLiU"/>
              </a:rPr>
              <a:t>様</a:t>
            </a:r>
            <a:r>
              <a:rPr sz="1050" spc="-10" dirty="0">
                <a:latin typeface="PMingLiU"/>
                <a:cs typeface="PMingLiU"/>
              </a:rPr>
              <a:t>）</a:t>
            </a:r>
            <a:r>
              <a:rPr sz="1050" spc="-395" dirty="0">
                <a:latin typeface="PMingLiU"/>
                <a:cs typeface="PMingLiU"/>
              </a:rPr>
              <a:t>と</a:t>
            </a:r>
            <a:r>
              <a:rPr sz="1050" spc="5" dirty="0">
                <a:latin typeface="PMingLiU"/>
                <a:cs typeface="PMingLiU"/>
              </a:rPr>
              <a:t>連</a:t>
            </a:r>
            <a:r>
              <a:rPr sz="1050" spc="-10" dirty="0">
                <a:latin typeface="PMingLiU"/>
                <a:cs typeface="PMingLiU"/>
              </a:rPr>
              <a:t>携</a:t>
            </a:r>
            <a:r>
              <a:rPr sz="1050" spc="-165" dirty="0">
                <a:latin typeface="PMingLiU"/>
                <a:cs typeface="PMingLiU"/>
              </a:rPr>
              <a:t>す</a:t>
            </a:r>
            <a:r>
              <a:rPr sz="1050" spc="-135" dirty="0">
                <a:latin typeface="PMingLiU"/>
                <a:cs typeface="PMingLiU"/>
              </a:rPr>
              <a:t>れ</a:t>
            </a:r>
            <a:r>
              <a:rPr sz="1050" spc="-140" dirty="0">
                <a:latin typeface="PMingLiU"/>
                <a:cs typeface="PMingLiU"/>
              </a:rPr>
              <a:t>ば</a:t>
            </a:r>
            <a:r>
              <a:rPr sz="1050" spc="150" dirty="0">
                <a:latin typeface="PMingLiU"/>
                <a:cs typeface="PMingLiU"/>
              </a:rPr>
              <a:t>200</a:t>
            </a:r>
            <a:r>
              <a:rPr sz="1050" spc="5" dirty="0">
                <a:latin typeface="PMingLiU"/>
                <a:cs typeface="PMingLiU"/>
              </a:rPr>
              <a:t>名</a:t>
            </a:r>
            <a:r>
              <a:rPr sz="1050" spc="-10" dirty="0">
                <a:latin typeface="PMingLiU"/>
                <a:cs typeface="PMingLiU"/>
              </a:rPr>
              <a:t>程</a:t>
            </a:r>
            <a:r>
              <a:rPr sz="1050" spc="-75" dirty="0">
                <a:latin typeface="PMingLiU"/>
                <a:cs typeface="PMingLiU"/>
              </a:rPr>
              <a:t>度</a:t>
            </a:r>
            <a:r>
              <a:rPr sz="1050" spc="-80" dirty="0">
                <a:latin typeface="PMingLiU"/>
                <a:cs typeface="PMingLiU"/>
              </a:rPr>
              <a:t>は</a:t>
            </a:r>
            <a:r>
              <a:rPr sz="1050" spc="-10" dirty="0">
                <a:latin typeface="PMingLiU"/>
                <a:cs typeface="PMingLiU"/>
              </a:rPr>
              <a:t>可</a:t>
            </a:r>
            <a:r>
              <a:rPr sz="1050" spc="-95" dirty="0">
                <a:latin typeface="PMingLiU"/>
                <a:cs typeface="PMingLiU"/>
              </a:rPr>
              <a:t>能</a:t>
            </a:r>
            <a:r>
              <a:rPr sz="1050" spc="-105" dirty="0">
                <a:latin typeface="PMingLiU"/>
                <a:cs typeface="PMingLiU"/>
              </a:rPr>
              <a:t>で</a:t>
            </a:r>
            <a:r>
              <a:rPr sz="1050" spc="-165" dirty="0">
                <a:latin typeface="PMingLiU"/>
                <a:cs typeface="PMingLiU"/>
              </a:rPr>
              <a:t>す</a:t>
            </a:r>
            <a:r>
              <a:rPr sz="1050" spc="-350" dirty="0">
                <a:latin typeface="PMingLiU"/>
                <a:cs typeface="PMingLiU"/>
              </a:rPr>
              <a:t>。</a:t>
            </a:r>
            <a:endParaRPr sz="10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tabLst>
                <a:tab pos="631190" algn="l"/>
              </a:tabLst>
            </a:pPr>
            <a:r>
              <a:rPr sz="1400" spc="-695" dirty="0">
                <a:latin typeface="PMingLiU"/>
                <a:cs typeface="PMingLiU"/>
              </a:rPr>
              <a:t>【</a:t>
            </a:r>
            <a:r>
              <a:rPr sz="1400" dirty="0">
                <a:latin typeface="PMingLiU"/>
                <a:cs typeface="PMingLiU"/>
              </a:rPr>
              <a:t>料	金</a:t>
            </a:r>
            <a:r>
              <a:rPr sz="1400" spc="-695" dirty="0">
                <a:latin typeface="PMingLiU"/>
                <a:cs typeface="PMingLiU"/>
              </a:rPr>
              <a:t>】</a:t>
            </a:r>
            <a:r>
              <a:rPr sz="1050" spc="150" dirty="0">
                <a:latin typeface="PMingLiU"/>
                <a:cs typeface="PMingLiU"/>
              </a:rPr>
              <a:t>3,500</a:t>
            </a:r>
            <a:r>
              <a:rPr sz="1050" spc="5" dirty="0">
                <a:latin typeface="PMingLiU"/>
                <a:cs typeface="PMingLiU"/>
              </a:rPr>
              <a:t>円</a:t>
            </a:r>
            <a:r>
              <a:rPr sz="1050" spc="-10" dirty="0">
                <a:latin typeface="PMingLiU"/>
                <a:cs typeface="PMingLiU"/>
              </a:rPr>
              <a:t>（</a:t>
            </a:r>
            <a:r>
              <a:rPr sz="1050" spc="-260" dirty="0">
                <a:latin typeface="PMingLiU"/>
                <a:cs typeface="PMingLiU"/>
              </a:rPr>
              <a:t>税</a:t>
            </a:r>
            <a:r>
              <a:rPr sz="1050" spc="-275" dirty="0">
                <a:latin typeface="PMingLiU"/>
                <a:cs typeface="PMingLiU"/>
              </a:rPr>
              <a:t>・</a:t>
            </a:r>
            <a:r>
              <a:rPr sz="1050" spc="-125" dirty="0">
                <a:latin typeface="PMingLiU"/>
                <a:cs typeface="PMingLiU"/>
              </a:rPr>
              <a:t>銃</a:t>
            </a:r>
            <a:r>
              <a:rPr sz="1050" spc="-130" dirty="0">
                <a:latin typeface="PMingLiU"/>
                <a:cs typeface="PMingLiU"/>
              </a:rPr>
              <a:t>レ</a:t>
            </a:r>
            <a:r>
              <a:rPr sz="1050" spc="-275" dirty="0">
                <a:latin typeface="PMingLiU"/>
                <a:cs typeface="PMingLiU"/>
              </a:rPr>
              <a:t>ン</a:t>
            </a:r>
            <a:r>
              <a:rPr sz="1050" spc="-260" dirty="0">
                <a:latin typeface="PMingLiU"/>
                <a:cs typeface="PMingLiU"/>
              </a:rPr>
              <a:t>タ</a:t>
            </a:r>
            <a:r>
              <a:rPr sz="1050" spc="-265" dirty="0">
                <a:latin typeface="PMingLiU"/>
                <a:cs typeface="PMingLiU"/>
              </a:rPr>
              <a:t>ル</a:t>
            </a:r>
            <a:r>
              <a:rPr sz="1050" spc="-170" dirty="0">
                <a:latin typeface="PMingLiU"/>
                <a:cs typeface="PMingLiU"/>
              </a:rPr>
              <a:t>・弾</a:t>
            </a:r>
            <a:r>
              <a:rPr sz="1050" spc="-185" dirty="0">
                <a:latin typeface="PMingLiU"/>
                <a:cs typeface="PMingLiU"/>
              </a:rPr>
              <a:t>代</a:t>
            </a:r>
            <a:r>
              <a:rPr sz="1050" spc="-55" dirty="0">
                <a:latin typeface="PMingLiU"/>
                <a:cs typeface="PMingLiU"/>
              </a:rPr>
              <a:t>込</a:t>
            </a:r>
            <a:r>
              <a:rPr sz="1050" spc="-70" dirty="0">
                <a:latin typeface="PMingLiU"/>
                <a:cs typeface="PMingLiU"/>
              </a:rPr>
              <a:t>み</a:t>
            </a:r>
            <a:r>
              <a:rPr sz="1050" spc="5" dirty="0">
                <a:latin typeface="PMingLiU"/>
                <a:cs typeface="PMingLiU"/>
              </a:rPr>
              <a:t>）</a:t>
            </a:r>
            <a:endParaRPr sz="10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695" dirty="0">
                <a:latin typeface="PMingLiU"/>
                <a:cs typeface="PMingLiU"/>
              </a:rPr>
              <a:t>【</a:t>
            </a:r>
            <a:r>
              <a:rPr sz="1400" dirty="0">
                <a:latin typeface="PMingLiU"/>
                <a:cs typeface="PMingLiU"/>
              </a:rPr>
              <a:t>受付締切</a:t>
            </a:r>
            <a:r>
              <a:rPr sz="1400" spc="-695" dirty="0">
                <a:latin typeface="PMingLiU"/>
                <a:cs typeface="PMingLiU"/>
              </a:rPr>
              <a:t>】</a:t>
            </a:r>
            <a:r>
              <a:rPr sz="1050" spc="150" dirty="0">
                <a:latin typeface="PMingLiU"/>
                <a:cs typeface="PMingLiU"/>
              </a:rPr>
              <a:t>2</a:t>
            </a:r>
            <a:r>
              <a:rPr sz="1050" spc="-65" dirty="0">
                <a:latin typeface="PMingLiU"/>
                <a:cs typeface="PMingLiU"/>
              </a:rPr>
              <a:t>か月</a:t>
            </a:r>
            <a:r>
              <a:rPr sz="1050" spc="-70" dirty="0">
                <a:latin typeface="PMingLiU"/>
                <a:cs typeface="PMingLiU"/>
              </a:rPr>
              <a:t>前</a:t>
            </a:r>
            <a:r>
              <a:rPr sz="1050" spc="-150" dirty="0">
                <a:latin typeface="PMingLiU"/>
                <a:cs typeface="PMingLiU"/>
              </a:rPr>
              <a:t>（た</a:t>
            </a:r>
            <a:r>
              <a:rPr sz="1050" spc="-165" dirty="0">
                <a:latin typeface="PMingLiU"/>
                <a:cs typeface="PMingLiU"/>
              </a:rPr>
              <a:t>だ</a:t>
            </a:r>
            <a:r>
              <a:rPr sz="1050" spc="-290" dirty="0">
                <a:latin typeface="PMingLiU"/>
                <a:cs typeface="PMingLiU"/>
              </a:rPr>
              <a:t>し</a:t>
            </a:r>
            <a:r>
              <a:rPr sz="1050" spc="-10" dirty="0">
                <a:latin typeface="PMingLiU"/>
                <a:cs typeface="PMingLiU"/>
              </a:rPr>
              <a:t>予</a:t>
            </a:r>
            <a:r>
              <a:rPr sz="1050" spc="5" dirty="0">
                <a:latin typeface="PMingLiU"/>
                <a:cs typeface="PMingLiU"/>
              </a:rPr>
              <a:t>約</a:t>
            </a:r>
            <a:r>
              <a:rPr sz="1050" spc="-10" dirty="0">
                <a:latin typeface="PMingLiU"/>
                <a:cs typeface="PMingLiU"/>
              </a:rPr>
              <a:t>状</a:t>
            </a:r>
            <a:r>
              <a:rPr sz="1050" spc="-160" dirty="0">
                <a:latin typeface="PMingLiU"/>
                <a:cs typeface="PMingLiU"/>
              </a:rPr>
              <a:t>況に</a:t>
            </a:r>
            <a:r>
              <a:rPr sz="1050" spc="-180" dirty="0">
                <a:latin typeface="PMingLiU"/>
                <a:cs typeface="PMingLiU"/>
              </a:rPr>
              <a:t>よ</a:t>
            </a:r>
            <a:r>
              <a:rPr sz="1050" spc="-395" dirty="0">
                <a:latin typeface="PMingLiU"/>
                <a:cs typeface="PMingLiU"/>
              </a:rPr>
              <a:t>っ</a:t>
            </a:r>
            <a:r>
              <a:rPr sz="1050" spc="-190" dirty="0">
                <a:latin typeface="PMingLiU"/>
                <a:cs typeface="PMingLiU"/>
              </a:rPr>
              <a:t>ては</a:t>
            </a:r>
            <a:r>
              <a:rPr sz="1050" spc="150" dirty="0">
                <a:latin typeface="PMingLiU"/>
                <a:cs typeface="PMingLiU"/>
              </a:rPr>
              <a:t>1</a:t>
            </a:r>
            <a:r>
              <a:rPr sz="1050" spc="-65" dirty="0">
                <a:latin typeface="PMingLiU"/>
                <a:cs typeface="PMingLiU"/>
              </a:rPr>
              <a:t>か月</a:t>
            </a:r>
            <a:r>
              <a:rPr sz="1050" spc="-70" dirty="0">
                <a:latin typeface="PMingLiU"/>
                <a:cs typeface="PMingLiU"/>
              </a:rPr>
              <a:t>前</a:t>
            </a:r>
            <a:r>
              <a:rPr sz="1050" spc="-120" dirty="0">
                <a:latin typeface="PMingLiU"/>
                <a:cs typeface="PMingLiU"/>
              </a:rPr>
              <a:t>も</a:t>
            </a:r>
            <a:r>
              <a:rPr sz="1050" spc="-135" dirty="0">
                <a:latin typeface="PMingLiU"/>
                <a:cs typeface="PMingLiU"/>
              </a:rPr>
              <a:t>可</a:t>
            </a:r>
            <a:r>
              <a:rPr sz="1050" spc="-360" dirty="0">
                <a:latin typeface="PMingLiU"/>
                <a:cs typeface="PMingLiU"/>
              </a:rPr>
              <a:t>。</a:t>
            </a:r>
            <a:r>
              <a:rPr sz="1050" spc="-130" dirty="0">
                <a:latin typeface="PMingLiU"/>
                <a:cs typeface="PMingLiU"/>
              </a:rPr>
              <a:t>お問</a:t>
            </a:r>
            <a:r>
              <a:rPr sz="1050" spc="-125" dirty="0">
                <a:latin typeface="PMingLiU"/>
                <a:cs typeface="PMingLiU"/>
              </a:rPr>
              <a:t>い</a:t>
            </a:r>
            <a:r>
              <a:rPr sz="1050" spc="-75" dirty="0">
                <a:latin typeface="PMingLiU"/>
                <a:cs typeface="PMingLiU"/>
              </a:rPr>
              <a:t>合</a:t>
            </a:r>
            <a:r>
              <a:rPr sz="1050" spc="-85" dirty="0">
                <a:latin typeface="PMingLiU"/>
                <a:cs typeface="PMingLiU"/>
              </a:rPr>
              <a:t>せ</a:t>
            </a:r>
            <a:r>
              <a:rPr sz="1050" spc="-540" dirty="0">
                <a:latin typeface="PMingLiU"/>
                <a:cs typeface="PMingLiU"/>
              </a:rPr>
              <a:t>く</a:t>
            </a:r>
            <a:r>
              <a:rPr sz="1050" spc="-280" dirty="0">
                <a:latin typeface="PMingLiU"/>
                <a:cs typeface="PMingLiU"/>
              </a:rPr>
              <a:t>だ</a:t>
            </a:r>
            <a:r>
              <a:rPr sz="1050" spc="-290" dirty="0">
                <a:latin typeface="PMingLiU"/>
                <a:cs typeface="PMingLiU"/>
              </a:rPr>
              <a:t>さ</a:t>
            </a:r>
            <a:r>
              <a:rPr sz="1050" spc="-185" dirty="0">
                <a:latin typeface="PMingLiU"/>
                <a:cs typeface="PMingLiU"/>
              </a:rPr>
              <a:t>い。）</a:t>
            </a:r>
            <a:endParaRPr sz="10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</a:pPr>
            <a:r>
              <a:rPr sz="1400" spc="-695" dirty="0">
                <a:latin typeface="PMingLiU"/>
                <a:cs typeface="PMingLiU"/>
              </a:rPr>
              <a:t>【</a:t>
            </a:r>
            <a:r>
              <a:rPr sz="1400" dirty="0">
                <a:latin typeface="PMingLiU"/>
                <a:cs typeface="PMingLiU"/>
              </a:rPr>
              <a:t>申込方法</a:t>
            </a:r>
            <a:r>
              <a:rPr sz="1400" spc="-695" dirty="0">
                <a:latin typeface="PMingLiU"/>
                <a:cs typeface="PMingLiU"/>
              </a:rPr>
              <a:t>】</a:t>
            </a:r>
            <a:r>
              <a:rPr sz="1050" u="sng" spc="1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PMingLiU"/>
                <a:cs typeface="PMingLiU"/>
              </a:rPr>
              <a:t>TEL:096-321-6830</a:t>
            </a:r>
            <a:r>
              <a:rPr sz="1050" spc="440" dirty="0">
                <a:solidFill>
                  <a:srgbClr val="0000FF"/>
                </a:solidFill>
                <a:latin typeface="PMingLiU"/>
                <a:cs typeface="PMingLiU"/>
              </a:rPr>
              <a:t> </a:t>
            </a:r>
            <a:r>
              <a:rPr sz="1050" spc="135" dirty="0">
                <a:latin typeface="PMingLiU"/>
                <a:cs typeface="PMingLiU"/>
              </a:rPr>
              <a:t>HP:090-7167-3218（</a:t>
            </a:r>
            <a:r>
              <a:rPr sz="1050" spc="-10" dirty="0">
                <a:latin typeface="PMingLiU"/>
                <a:cs typeface="PMingLiU"/>
              </a:rPr>
              <a:t>今</a:t>
            </a:r>
            <a:r>
              <a:rPr sz="1050" spc="5" dirty="0">
                <a:latin typeface="PMingLiU"/>
                <a:cs typeface="PMingLiU"/>
              </a:rPr>
              <a:t>里） </a:t>
            </a:r>
            <a:r>
              <a:rPr sz="1050" spc="170" dirty="0">
                <a:latin typeface="PMingLiU"/>
                <a:cs typeface="PMingLiU"/>
              </a:rPr>
              <a:t> </a:t>
            </a:r>
            <a:r>
              <a:rPr sz="1050" spc="110" dirty="0">
                <a:latin typeface="PMingLiU"/>
                <a:cs typeface="PMingLiU"/>
                <a:hlinkClick r:id="rId2"/>
              </a:rPr>
              <a:t>E-mail:noseda@ai-plan.ltd</a:t>
            </a:r>
            <a:r>
              <a:rPr sz="1050" spc="110" dirty="0">
                <a:latin typeface="PMingLiU"/>
                <a:cs typeface="PMingLiU"/>
              </a:rPr>
              <a:t>（</a:t>
            </a:r>
            <a:r>
              <a:rPr sz="1050" spc="-10" dirty="0">
                <a:latin typeface="PMingLiU"/>
                <a:cs typeface="PMingLiU"/>
              </a:rPr>
              <a:t>株</a:t>
            </a:r>
            <a:r>
              <a:rPr sz="1050" spc="5" dirty="0">
                <a:latin typeface="PMingLiU"/>
                <a:cs typeface="PMingLiU"/>
              </a:rPr>
              <a:t>式</a:t>
            </a:r>
            <a:r>
              <a:rPr sz="1050" spc="-10" dirty="0">
                <a:latin typeface="PMingLiU"/>
                <a:cs typeface="PMingLiU"/>
              </a:rPr>
              <a:t>会</a:t>
            </a:r>
            <a:r>
              <a:rPr sz="1050" spc="-125" dirty="0">
                <a:latin typeface="PMingLiU"/>
                <a:cs typeface="PMingLiU"/>
              </a:rPr>
              <a:t>社</a:t>
            </a:r>
            <a:r>
              <a:rPr sz="1050" spc="-145" dirty="0">
                <a:latin typeface="PMingLiU"/>
                <a:cs typeface="PMingLiU"/>
              </a:rPr>
              <a:t>ア</a:t>
            </a:r>
            <a:r>
              <a:rPr sz="1050" spc="-290" dirty="0">
                <a:latin typeface="PMingLiU"/>
                <a:cs typeface="PMingLiU"/>
              </a:rPr>
              <a:t>イ</a:t>
            </a:r>
            <a:r>
              <a:rPr sz="1050" spc="-275" dirty="0">
                <a:latin typeface="PMingLiU"/>
                <a:cs typeface="PMingLiU"/>
              </a:rPr>
              <a:t>プ</a:t>
            </a:r>
            <a:r>
              <a:rPr sz="1050" spc="-300" dirty="0">
                <a:latin typeface="PMingLiU"/>
                <a:cs typeface="PMingLiU"/>
              </a:rPr>
              <a:t>ラ</a:t>
            </a:r>
            <a:r>
              <a:rPr sz="1050" spc="-295" dirty="0">
                <a:latin typeface="PMingLiU"/>
                <a:cs typeface="PMingLiU"/>
              </a:rPr>
              <a:t>ン</a:t>
            </a:r>
            <a:r>
              <a:rPr sz="1050" spc="434" dirty="0">
                <a:latin typeface="PMingLiU"/>
                <a:cs typeface="PMingLiU"/>
              </a:rPr>
              <a:t> </a:t>
            </a:r>
            <a:r>
              <a:rPr sz="1050" spc="5" dirty="0">
                <a:latin typeface="PMingLiU"/>
                <a:cs typeface="PMingLiU"/>
              </a:rPr>
              <a:t>野瀬田）</a:t>
            </a:r>
            <a:endParaRPr sz="10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tabLst>
                <a:tab pos="3288029" algn="l"/>
              </a:tabLst>
            </a:pPr>
            <a:r>
              <a:rPr sz="1400" spc="-695" dirty="0">
                <a:latin typeface="PMingLiU"/>
                <a:cs typeface="PMingLiU"/>
              </a:rPr>
              <a:t>【</a:t>
            </a:r>
            <a:r>
              <a:rPr sz="1400" spc="-229" dirty="0">
                <a:latin typeface="PMingLiU"/>
                <a:cs typeface="PMingLiU"/>
              </a:rPr>
              <a:t>申込・</a:t>
            </a:r>
            <a:r>
              <a:rPr sz="1400" dirty="0">
                <a:latin typeface="PMingLiU"/>
                <a:cs typeface="PMingLiU"/>
              </a:rPr>
              <a:t>問合</a:t>
            </a:r>
            <a:r>
              <a:rPr sz="1400" spc="-695" dirty="0">
                <a:latin typeface="PMingLiU"/>
                <a:cs typeface="PMingLiU"/>
              </a:rPr>
              <a:t>】</a:t>
            </a:r>
            <a:r>
              <a:rPr sz="1050" spc="-10" dirty="0">
                <a:latin typeface="PMingLiU"/>
                <a:cs typeface="PMingLiU"/>
              </a:rPr>
              <a:t>阿</a:t>
            </a:r>
            <a:r>
              <a:rPr sz="1050" spc="-95" dirty="0">
                <a:latin typeface="PMingLiU"/>
                <a:cs typeface="PMingLiU"/>
              </a:rPr>
              <a:t>蘇</a:t>
            </a:r>
            <a:r>
              <a:rPr sz="1050" spc="-105" dirty="0">
                <a:latin typeface="PMingLiU"/>
                <a:cs typeface="PMingLiU"/>
              </a:rPr>
              <a:t>サ</a:t>
            </a:r>
            <a:r>
              <a:rPr sz="1050" spc="-165" dirty="0">
                <a:latin typeface="PMingLiU"/>
                <a:cs typeface="PMingLiU"/>
              </a:rPr>
              <a:t>バ</a:t>
            </a:r>
            <a:r>
              <a:rPr sz="1050" spc="-190" dirty="0">
                <a:latin typeface="PMingLiU"/>
                <a:cs typeface="PMingLiU"/>
              </a:rPr>
              <a:t>ゲ</a:t>
            </a:r>
            <a:r>
              <a:rPr sz="1050" spc="70" dirty="0">
                <a:latin typeface="PMingLiU"/>
                <a:cs typeface="PMingLiU"/>
              </a:rPr>
              <a:t>GO</a:t>
            </a:r>
            <a:r>
              <a:rPr sz="1050" spc="-165" dirty="0">
                <a:latin typeface="PMingLiU"/>
                <a:cs typeface="PMingLiU"/>
              </a:rPr>
              <a:t>パ</a:t>
            </a:r>
            <a:r>
              <a:rPr sz="1050" spc="-200" dirty="0">
                <a:latin typeface="PMingLiU"/>
                <a:cs typeface="PMingLiU"/>
              </a:rPr>
              <a:t>ー</a:t>
            </a:r>
            <a:r>
              <a:rPr sz="1050" spc="-320" dirty="0">
                <a:latin typeface="PMingLiU"/>
                <a:cs typeface="PMingLiU"/>
              </a:rPr>
              <a:t>ク</a:t>
            </a:r>
            <a:r>
              <a:rPr sz="1050" spc="405" dirty="0">
                <a:latin typeface="PMingLiU"/>
                <a:cs typeface="PMingLiU"/>
              </a:rPr>
              <a:t> </a:t>
            </a:r>
            <a:r>
              <a:rPr sz="1050" spc="-165" dirty="0">
                <a:latin typeface="PMingLiU"/>
                <a:cs typeface="PMingLiU"/>
              </a:rPr>
              <a:t>今里（いまさ</a:t>
            </a:r>
            <a:r>
              <a:rPr sz="1050" spc="-170" dirty="0">
                <a:latin typeface="PMingLiU"/>
                <a:cs typeface="PMingLiU"/>
              </a:rPr>
              <a:t>と</a:t>
            </a:r>
            <a:r>
              <a:rPr sz="1050" spc="5" dirty="0">
                <a:latin typeface="PMingLiU"/>
                <a:cs typeface="PMingLiU"/>
              </a:rPr>
              <a:t>）	運営会社：株</a:t>
            </a:r>
            <a:r>
              <a:rPr sz="1050" spc="-10" dirty="0">
                <a:latin typeface="PMingLiU"/>
                <a:cs typeface="PMingLiU"/>
              </a:rPr>
              <a:t>式</a:t>
            </a:r>
            <a:r>
              <a:rPr sz="1050" spc="5" dirty="0">
                <a:latin typeface="PMingLiU"/>
                <a:cs typeface="PMingLiU"/>
              </a:rPr>
              <a:t>会</a:t>
            </a:r>
            <a:r>
              <a:rPr sz="1050" spc="-10" dirty="0">
                <a:latin typeface="PMingLiU"/>
                <a:cs typeface="PMingLiU"/>
              </a:rPr>
              <a:t>社</a:t>
            </a:r>
            <a:r>
              <a:rPr sz="1050" spc="-260" dirty="0">
                <a:latin typeface="PMingLiU"/>
                <a:cs typeface="PMingLiU"/>
              </a:rPr>
              <a:t>ア</a:t>
            </a:r>
            <a:r>
              <a:rPr sz="1050" spc="-290" dirty="0">
                <a:latin typeface="PMingLiU"/>
                <a:cs typeface="PMingLiU"/>
              </a:rPr>
              <a:t>イ</a:t>
            </a:r>
            <a:r>
              <a:rPr sz="1050" spc="-275" dirty="0">
                <a:latin typeface="PMingLiU"/>
                <a:cs typeface="PMingLiU"/>
              </a:rPr>
              <a:t>プ</a:t>
            </a:r>
            <a:r>
              <a:rPr sz="1050" spc="-300" dirty="0">
                <a:latin typeface="PMingLiU"/>
                <a:cs typeface="PMingLiU"/>
              </a:rPr>
              <a:t>ラ</a:t>
            </a:r>
            <a:r>
              <a:rPr sz="1050" spc="-295" dirty="0">
                <a:latin typeface="PMingLiU"/>
                <a:cs typeface="PMingLiU"/>
              </a:rPr>
              <a:t>ン</a:t>
            </a:r>
            <a:r>
              <a:rPr sz="1050" spc="405" dirty="0">
                <a:latin typeface="PMingLiU"/>
                <a:cs typeface="PMingLiU"/>
              </a:rPr>
              <a:t> </a:t>
            </a:r>
            <a:r>
              <a:rPr sz="1050" u="sng" spc="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PMingLiU"/>
                <a:cs typeface="PMingLiU"/>
              </a:rPr>
              <a:t>TEL:096-321-6830</a:t>
            </a:r>
            <a:r>
              <a:rPr sz="1050" spc="405" dirty="0">
                <a:solidFill>
                  <a:srgbClr val="0000FF"/>
                </a:solidFill>
                <a:latin typeface="PMingLiU"/>
                <a:cs typeface="PMingLiU"/>
              </a:rPr>
              <a:t> </a:t>
            </a:r>
            <a:r>
              <a:rPr sz="1050" spc="5" dirty="0">
                <a:latin typeface="PMingLiU"/>
                <a:cs typeface="PMingLiU"/>
              </a:rPr>
              <a:t>今里</a:t>
            </a:r>
            <a:r>
              <a:rPr sz="1050" spc="-10" dirty="0">
                <a:latin typeface="PMingLiU"/>
                <a:cs typeface="PMingLiU"/>
              </a:rPr>
              <a:t>（</a:t>
            </a:r>
            <a:r>
              <a:rPr sz="1050" spc="-260" dirty="0">
                <a:latin typeface="PMingLiU"/>
                <a:cs typeface="PMingLiU"/>
              </a:rPr>
              <a:t>いま</a:t>
            </a:r>
            <a:r>
              <a:rPr sz="1050" spc="-270" dirty="0">
                <a:latin typeface="PMingLiU"/>
                <a:cs typeface="PMingLiU"/>
              </a:rPr>
              <a:t>さ</a:t>
            </a:r>
            <a:r>
              <a:rPr sz="1050" spc="-395" dirty="0">
                <a:latin typeface="PMingLiU"/>
                <a:cs typeface="PMingLiU"/>
              </a:rPr>
              <a:t>と</a:t>
            </a:r>
            <a:r>
              <a:rPr sz="1050" spc="5" dirty="0">
                <a:latin typeface="PMingLiU"/>
                <a:cs typeface="PMingLiU"/>
              </a:rPr>
              <a:t>）</a:t>
            </a:r>
            <a:endParaRPr sz="105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tabLst>
                <a:tab pos="3481704" algn="l"/>
              </a:tabLst>
            </a:pPr>
            <a:r>
              <a:rPr sz="1400" spc="-695" dirty="0">
                <a:latin typeface="PMingLiU"/>
                <a:cs typeface="PMingLiU"/>
              </a:rPr>
              <a:t>【</a:t>
            </a:r>
            <a:r>
              <a:rPr sz="1400" spc="40" dirty="0">
                <a:latin typeface="PMingLiU"/>
                <a:cs typeface="PMingLiU"/>
              </a:rPr>
              <a:t>URL</a:t>
            </a:r>
            <a:r>
              <a:rPr sz="1400" spc="-695" dirty="0">
                <a:latin typeface="PMingLiU"/>
                <a:cs typeface="PMingLiU"/>
              </a:rPr>
              <a:t>】</a:t>
            </a:r>
            <a:r>
              <a:rPr sz="1050" spc="-85" dirty="0">
                <a:latin typeface="PMingLiU"/>
                <a:cs typeface="PMingLiU"/>
              </a:rPr>
              <a:t>阿蘇サ</a:t>
            </a:r>
            <a:r>
              <a:rPr sz="1050" spc="-95" dirty="0">
                <a:latin typeface="PMingLiU"/>
                <a:cs typeface="PMingLiU"/>
              </a:rPr>
              <a:t>バ</a:t>
            </a:r>
            <a:r>
              <a:rPr sz="1050" spc="-190" dirty="0">
                <a:latin typeface="PMingLiU"/>
                <a:cs typeface="PMingLiU"/>
              </a:rPr>
              <a:t>ゲ</a:t>
            </a:r>
            <a:r>
              <a:rPr sz="1050" spc="65" dirty="0">
                <a:latin typeface="PMingLiU"/>
                <a:cs typeface="PMingLiU"/>
              </a:rPr>
              <a:t>GO</a:t>
            </a:r>
            <a:r>
              <a:rPr sz="1050" spc="-165" dirty="0">
                <a:latin typeface="PMingLiU"/>
                <a:cs typeface="PMingLiU"/>
              </a:rPr>
              <a:t>パ</a:t>
            </a:r>
            <a:r>
              <a:rPr sz="1050" spc="-260" dirty="0">
                <a:latin typeface="PMingLiU"/>
                <a:cs typeface="PMingLiU"/>
              </a:rPr>
              <a:t>ー</a:t>
            </a:r>
            <a:r>
              <a:rPr sz="1050" spc="-265" dirty="0">
                <a:latin typeface="PMingLiU"/>
                <a:cs typeface="PMingLiU"/>
              </a:rPr>
              <a:t>ク</a:t>
            </a:r>
            <a:r>
              <a:rPr sz="1050" spc="150" dirty="0">
                <a:latin typeface="PMingLiU"/>
                <a:cs typeface="PMingLiU"/>
              </a:rPr>
              <a:t>:</a:t>
            </a:r>
            <a:r>
              <a:rPr sz="1050" spc="150" dirty="0">
                <a:solidFill>
                  <a:srgbClr val="0033CC"/>
                </a:solidFill>
                <a:latin typeface="PMingLiU"/>
                <a:cs typeface="PMingLiU"/>
              </a:rPr>
              <a:t>https://aso-sabage.com/	</a:t>
            </a:r>
            <a:r>
              <a:rPr sz="1050" spc="-50" dirty="0">
                <a:latin typeface="PMingLiU"/>
                <a:cs typeface="PMingLiU"/>
              </a:rPr>
              <a:t>株式会社</a:t>
            </a:r>
            <a:r>
              <a:rPr sz="1050" spc="-55" dirty="0">
                <a:latin typeface="PMingLiU"/>
                <a:cs typeface="PMingLiU"/>
              </a:rPr>
              <a:t>ア</a:t>
            </a:r>
            <a:r>
              <a:rPr sz="1050" spc="-290" dirty="0">
                <a:latin typeface="PMingLiU"/>
                <a:cs typeface="PMingLiU"/>
              </a:rPr>
              <a:t>イ</a:t>
            </a:r>
            <a:r>
              <a:rPr sz="1050" spc="-260" dirty="0">
                <a:latin typeface="PMingLiU"/>
                <a:cs typeface="PMingLiU"/>
              </a:rPr>
              <a:t>プ</a:t>
            </a:r>
            <a:r>
              <a:rPr sz="1050" spc="-330" dirty="0">
                <a:latin typeface="PMingLiU"/>
                <a:cs typeface="PMingLiU"/>
              </a:rPr>
              <a:t>ラ</a:t>
            </a:r>
            <a:r>
              <a:rPr sz="1050" spc="-260" dirty="0">
                <a:latin typeface="PMingLiU"/>
                <a:cs typeface="PMingLiU"/>
              </a:rPr>
              <a:t>ン</a:t>
            </a:r>
            <a:r>
              <a:rPr sz="1050" spc="130" dirty="0">
                <a:latin typeface="PMingLiU"/>
                <a:cs typeface="PMingLiU"/>
              </a:rPr>
              <a:t>:</a:t>
            </a:r>
            <a:r>
              <a:rPr sz="1050" spc="130" dirty="0">
                <a:solidFill>
                  <a:srgbClr val="0033CC"/>
                </a:solidFill>
                <a:latin typeface="PMingLiU"/>
                <a:cs typeface="PMingLiU"/>
              </a:rPr>
              <a:t>https://ai-plan.ltd/</a:t>
            </a:r>
            <a:endParaRPr sz="1050">
              <a:latin typeface="PMingLiU"/>
              <a:cs typeface="PMingLiU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2040572"/>
            <a:ext cx="9144000" cy="1758950"/>
            <a:chOff x="0" y="2040572"/>
            <a:chExt cx="9144000" cy="1758950"/>
          </a:xfrm>
        </p:grpSpPr>
        <p:sp>
          <p:nvSpPr>
            <p:cNvPr id="6" name="object 6"/>
            <p:cNvSpPr/>
            <p:nvPr/>
          </p:nvSpPr>
          <p:spPr>
            <a:xfrm>
              <a:off x="0" y="2042160"/>
              <a:ext cx="9144000" cy="0"/>
            </a:xfrm>
            <a:custGeom>
              <a:avLst/>
              <a:gdLst/>
              <a:ahLst/>
              <a:cxnLst/>
              <a:rect l="l" t="t" r="r" b="b"/>
              <a:pathLst>
                <a:path w="9144000">
                  <a:moveTo>
                    <a:pt x="0" y="0"/>
                  </a:moveTo>
                  <a:lnTo>
                    <a:pt x="91439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2251" y="2071116"/>
              <a:ext cx="2302764" cy="172821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96996" y="2071116"/>
              <a:ext cx="2302764" cy="172821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34328" y="2151888"/>
              <a:ext cx="2087879" cy="1566672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0" y="124206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914399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280" y="1266571"/>
            <a:ext cx="83940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95"/>
              </a:spcBef>
              <a:buSzPct val="93750"/>
              <a:buChar char="■"/>
              <a:tabLst>
                <a:tab pos="217170" algn="l"/>
              </a:tabLst>
            </a:pPr>
            <a:r>
              <a:rPr sz="1600" b="1" spc="-5" dirty="0">
                <a:solidFill>
                  <a:srgbClr val="C0504D"/>
                </a:solidFill>
                <a:latin typeface="MS PGothic"/>
                <a:cs typeface="MS PGothic"/>
              </a:rPr>
              <a:t>プ</a:t>
            </a:r>
            <a:r>
              <a:rPr sz="1600" b="1" dirty="0">
                <a:solidFill>
                  <a:srgbClr val="C0504D"/>
                </a:solidFill>
                <a:latin typeface="MS PGothic"/>
                <a:cs typeface="MS PGothic"/>
              </a:rPr>
              <a:t>ロ</a:t>
            </a:r>
            <a:r>
              <a:rPr sz="1600" b="1" spc="-5" dirty="0">
                <a:solidFill>
                  <a:srgbClr val="C0504D"/>
                </a:solidFill>
                <a:latin typeface="MS PGothic"/>
                <a:cs typeface="MS PGothic"/>
              </a:rPr>
              <a:t>グ</a:t>
            </a:r>
            <a:r>
              <a:rPr sz="1600" b="1" spc="5" dirty="0">
                <a:solidFill>
                  <a:srgbClr val="C0504D"/>
                </a:solidFill>
                <a:latin typeface="MS PGothic"/>
                <a:cs typeface="MS PGothic"/>
              </a:rPr>
              <a:t>ラ</a:t>
            </a:r>
            <a:r>
              <a:rPr sz="1600" b="1" spc="-5" dirty="0">
                <a:solidFill>
                  <a:srgbClr val="C0504D"/>
                </a:solidFill>
                <a:latin typeface="MS PGothic"/>
                <a:cs typeface="MS PGothic"/>
              </a:rPr>
              <a:t>ム内</a:t>
            </a:r>
            <a:r>
              <a:rPr sz="1600" b="1" spc="-15" dirty="0">
                <a:solidFill>
                  <a:srgbClr val="C0504D"/>
                </a:solidFill>
                <a:latin typeface="MS PGothic"/>
                <a:cs typeface="MS PGothic"/>
              </a:rPr>
              <a:t>容</a:t>
            </a:r>
            <a:endParaRPr sz="1600">
              <a:latin typeface="MS PGothic"/>
              <a:cs typeface="MS PGothic"/>
            </a:endParaRPr>
          </a:p>
          <a:p>
            <a:pPr marL="140335" indent="-128270">
              <a:lnSpc>
                <a:spcPts val="1675"/>
              </a:lnSpc>
              <a:spcBef>
                <a:spcPts val="5"/>
              </a:spcBef>
              <a:buChar char="◼"/>
              <a:tabLst>
                <a:tab pos="140970" algn="l"/>
              </a:tabLst>
            </a:pPr>
            <a:r>
              <a:rPr sz="1400" b="1" spc="5" dirty="0">
                <a:latin typeface="MS PGothic"/>
                <a:cs typeface="MS PGothic"/>
              </a:rPr>
              <a:t>サバ</a:t>
            </a:r>
            <a:r>
              <a:rPr sz="1400" b="1" dirty="0">
                <a:latin typeface="MS PGothic"/>
                <a:cs typeface="MS PGothic"/>
              </a:rPr>
              <a:t>イ</a:t>
            </a:r>
            <a:r>
              <a:rPr sz="1400" b="1" spc="-5" dirty="0">
                <a:latin typeface="MS PGothic"/>
                <a:cs typeface="MS PGothic"/>
              </a:rPr>
              <a:t>バル</a:t>
            </a:r>
            <a:r>
              <a:rPr sz="1400" b="1" spc="-15" dirty="0">
                <a:latin typeface="MS PGothic"/>
                <a:cs typeface="MS PGothic"/>
              </a:rPr>
              <a:t>ゲ</a:t>
            </a:r>
            <a:r>
              <a:rPr sz="1400" b="1" dirty="0">
                <a:latin typeface="MS PGothic"/>
                <a:cs typeface="MS PGothic"/>
              </a:rPr>
              <a:t>ー</a:t>
            </a:r>
            <a:r>
              <a:rPr sz="1400" b="1" spc="-5" dirty="0">
                <a:latin typeface="MS PGothic"/>
                <a:cs typeface="MS PGothic"/>
              </a:rPr>
              <a:t>ムを通して</a:t>
            </a:r>
            <a:r>
              <a:rPr sz="1400" b="1" spc="-15" dirty="0">
                <a:latin typeface="MS PGothic"/>
                <a:cs typeface="MS PGothic"/>
              </a:rPr>
              <a:t>チ</a:t>
            </a:r>
            <a:r>
              <a:rPr sz="1400" b="1" dirty="0">
                <a:latin typeface="MS PGothic"/>
                <a:cs typeface="MS PGothic"/>
              </a:rPr>
              <a:t>ー</a:t>
            </a:r>
            <a:r>
              <a:rPr sz="1400" b="1" spc="-5" dirty="0">
                <a:latin typeface="MS PGothic"/>
                <a:cs typeface="MS PGothic"/>
              </a:rPr>
              <a:t>ム</a:t>
            </a:r>
            <a:r>
              <a:rPr sz="1400" b="1" dirty="0">
                <a:latin typeface="MS PGothic"/>
                <a:cs typeface="MS PGothic"/>
              </a:rPr>
              <a:t>ワ</a:t>
            </a:r>
            <a:r>
              <a:rPr sz="1400" b="1" spc="-15" dirty="0">
                <a:latin typeface="MS PGothic"/>
                <a:cs typeface="MS PGothic"/>
              </a:rPr>
              <a:t>ー</a:t>
            </a:r>
            <a:r>
              <a:rPr sz="1400" b="1" dirty="0">
                <a:latin typeface="MS PGothic"/>
                <a:cs typeface="MS PGothic"/>
              </a:rPr>
              <a:t>ク</a:t>
            </a:r>
            <a:r>
              <a:rPr sz="1400" b="1" spc="-10" dirty="0">
                <a:latin typeface="MS PGothic"/>
                <a:cs typeface="MS PGothic"/>
              </a:rPr>
              <a:t>を醸</a:t>
            </a:r>
            <a:r>
              <a:rPr sz="1400" b="1" spc="-20" dirty="0">
                <a:latin typeface="MS PGothic"/>
                <a:cs typeface="MS PGothic"/>
              </a:rPr>
              <a:t>成</a:t>
            </a:r>
            <a:r>
              <a:rPr sz="1400" b="1" spc="-5" dirty="0">
                <a:latin typeface="MS PGothic"/>
                <a:cs typeface="MS PGothic"/>
              </a:rPr>
              <a:t>し</a:t>
            </a:r>
            <a:r>
              <a:rPr sz="1400" b="1" spc="-10" dirty="0">
                <a:latin typeface="MS PGothic"/>
                <a:cs typeface="MS PGothic"/>
              </a:rPr>
              <a:t>、</a:t>
            </a:r>
            <a:r>
              <a:rPr sz="1400" b="1" dirty="0">
                <a:latin typeface="MS PGothic"/>
                <a:cs typeface="MS PGothic"/>
              </a:rPr>
              <a:t>ゲ</a:t>
            </a:r>
            <a:r>
              <a:rPr sz="1400" b="1" spc="-15" dirty="0">
                <a:latin typeface="MS PGothic"/>
                <a:cs typeface="MS PGothic"/>
              </a:rPr>
              <a:t>ー</a:t>
            </a:r>
            <a:r>
              <a:rPr sz="1400" b="1" dirty="0">
                <a:latin typeface="MS PGothic"/>
                <a:cs typeface="MS PGothic"/>
              </a:rPr>
              <a:t>ム</a:t>
            </a:r>
            <a:r>
              <a:rPr sz="1400" b="1" spc="-10" dirty="0">
                <a:latin typeface="MS PGothic"/>
                <a:cs typeface="MS PGothic"/>
              </a:rPr>
              <a:t>に勝</a:t>
            </a:r>
            <a:r>
              <a:rPr sz="1400" b="1" spc="-15" dirty="0">
                <a:latin typeface="MS PGothic"/>
                <a:cs typeface="MS PGothic"/>
              </a:rPr>
              <a:t>つ</a:t>
            </a:r>
            <a:r>
              <a:rPr sz="1400" b="1" spc="-5" dirty="0">
                <a:latin typeface="MS PGothic"/>
                <a:cs typeface="MS PGothic"/>
              </a:rPr>
              <a:t>ためのマネ</a:t>
            </a:r>
            <a:r>
              <a:rPr sz="1400" b="1" spc="5" dirty="0">
                <a:latin typeface="MS PGothic"/>
                <a:cs typeface="MS PGothic"/>
              </a:rPr>
              <a:t>ジ</a:t>
            </a:r>
            <a:r>
              <a:rPr sz="1400" b="1" spc="-5" dirty="0">
                <a:latin typeface="MS PGothic"/>
                <a:cs typeface="MS PGothic"/>
              </a:rPr>
              <a:t>メントを体</a:t>
            </a:r>
            <a:r>
              <a:rPr sz="1400" b="1" spc="-20" dirty="0">
                <a:latin typeface="MS PGothic"/>
                <a:cs typeface="MS PGothic"/>
              </a:rPr>
              <a:t>感</a:t>
            </a:r>
            <a:r>
              <a:rPr sz="1400" b="1" spc="-5" dirty="0">
                <a:latin typeface="MS PGothic"/>
                <a:cs typeface="MS PGothic"/>
              </a:rPr>
              <a:t>します。</a:t>
            </a:r>
            <a:endParaRPr sz="1400">
              <a:latin typeface="MS PGothic"/>
              <a:cs typeface="MS PGothic"/>
            </a:endParaRPr>
          </a:p>
          <a:p>
            <a:pPr marL="140335" indent="-128270">
              <a:lnSpc>
                <a:spcPts val="1914"/>
              </a:lnSpc>
              <a:buChar char="◼"/>
              <a:tabLst>
                <a:tab pos="140970" algn="l"/>
              </a:tabLst>
            </a:pPr>
            <a:r>
              <a:rPr sz="1400" b="1" spc="5" dirty="0">
                <a:latin typeface="MS PGothic"/>
                <a:cs typeface="MS PGothic"/>
              </a:rPr>
              <a:t>大自</a:t>
            </a:r>
            <a:r>
              <a:rPr sz="1400" b="1" spc="-5" dirty="0">
                <a:latin typeface="MS PGothic"/>
                <a:cs typeface="MS PGothic"/>
              </a:rPr>
              <a:t>然の中で</a:t>
            </a:r>
            <a:r>
              <a:rPr sz="1400" b="1" spc="-15" dirty="0">
                <a:latin typeface="MS PGothic"/>
                <a:cs typeface="MS PGothic"/>
              </a:rPr>
              <a:t>ゲ</a:t>
            </a:r>
            <a:r>
              <a:rPr sz="1400" b="1" dirty="0">
                <a:latin typeface="MS PGothic"/>
                <a:cs typeface="MS PGothic"/>
              </a:rPr>
              <a:t>ーム</a:t>
            </a:r>
            <a:r>
              <a:rPr sz="1400" b="1" spc="-10" dirty="0">
                <a:latin typeface="MS PGothic"/>
                <a:cs typeface="MS PGothic"/>
              </a:rPr>
              <a:t>を</a:t>
            </a:r>
            <a:r>
              <a:rPr sz="1400" b="1" spc="-15" dirty="0">
                <a:latin typeface="MS PGothic"/>
                <a:cs typeface="MS PGothic"/>
              </a:rPr>
              <a:t>し</a:t>
            </a:r>
            <a:r>
              <a:rPr sz="1400" b="1" spc="-5" dirty="0">
                <a:latin typeface="MS PGothic"/>
                <a:cs typeface="MS PGothic"/>
              </a:rPr>
              <a:t>た後</a:t>
            </a:r>
            <a:r>
              <a:rPr sz="1400" b="1" spc="5" dirty="0">
                <a:latin typeface="MS PGothic"/>
                <a:cs typeface="MS PGothic"/>
              </a:rPr>
              <a:t>に</a:t>
            </a:r>
            <a:r>
              <a:rPr sz="1400" b="1" spc="-10" dirty="0">
                <a:latin typeface="MS PGothic"/>
                <a:cs typeface="MS PGothic"/>
              </a:rPr>
              <a:t>、</a:t>
            </a:r>
            <a:r>
              <a:rPr sz="1400" b="1" spc="-15" dirty="0">
                <a:latin typeface="MS PGothic"/>
                <a:cs typeface="MS PGothic"/>
              </a:rPr>
              <a:t>毎</a:t>
            </a:r>
            <a:r>
              <a:rPr sz="1400" b="1" spc="-5" dirty="0">
                <a:latin typeface="MS PGothic"/>
                <a:cs typeface="MS PGothic"/>
              </a:rPr>
              <a:t>年行</a:t>
            </a:r>
            <a:r>
              <a:rPr sz="1400" b="1" spc="-20" dirty="0">
                <a:latin typeface="MS PGothic"/>
                <a:cs typeface="MS PGothic"/>
              </a:rPr>
              <a:t>わ</a:t>
            </a:r>
            <a:r>
              <a:rPr sz="1400" b="1" spc="-5" dirty="0">
                <a:latin typeface="MS PGothic"/>
                <a:cs typeface="MS PGothic"/>
              </a:rPr>
              <a:t>れる野</a:t>
            </a:r>
            <a:r>
              <a:rPr sz="1400" b="1" spc="-20" dirty="0">
                <a:latin typeface="MS PGothic"/>
                <a:cs typeface="MS PGothic"/>
              </a:rPr>
              <a:t>焼</a:t>
            </a:r>
            <a:r>
              <a:rPr sz="1400" b="1" spc="-5" dirty="0">
                <a:latin typeface="MS PGothic"/>
                <a:cs typeface="MS PGothic"/>
              </a:rPr>
              <a:t>きの説</a:t>
            </a:r>
            <a:r>
              <a:rPr sz="1400" b="1" spc="-15" dirty="0">
                <a:latin typeface="MS PGothic"/>
                <a:cs typeface="MS PGothic"/>
              </a:rPr>
              <a:t>明</a:t>
            </a:r>
            <a:r>
              <a:rPr sz="1400" b="1" spc="-10" dirty="0">
                <a:latin typeface="MS PGothic"/>
                <a:cs typeface="MS PGothic"/>
              </a:rPr>
              <a:t>を</a:t>
            </a:r>
            <a:r>
              <a:rPr sz="1400" b="1" dirty="0">
                <a:latin typeface="MS PGothic"/>
                <a:cs typeface="MS PGothic"/>
              </a:rPr>
              <a:t>す</a:t>
            </a:r>
            <a:r>
              <a:rPr sz="1400" b="1" spc="-10" dirty="0">
                <a:latin typeface="MS PGothic"/>
                <a:cs typeface="MS PGothic"/>
              </a:rPr>
              <a:t>ること</a:t>
            </a:r>
            <a:r>
              <a:rPr sz="1400" b="1" dirty="0">
                <a:latin typeface="MS PGothic"/>
                <a:cs typeface="MS PGothic"/>
              </a:rPr>
              <a:t>で</a:t>
            </a:r>
            <a:r>
              <a:rPr sz="1400" b="1" spc="-5" dirty="0">
                <a:latin typeface="MS PGothic"/>
                <a:cs typeface="MS PGothic"/>
              </a:rPr>
              <a:t>自然</a:t>
            </a:r>
            <a:r>
              <a:rPr sz="1400" b="1" spc="-15" dirty="0">
                <a:latin typeface="MS PGothic"/>
                <a:cs typeface="MS PGothic"/>
              </a:rPr>
              <a:t>と</a:t>
            </a:r>
            <a:r>
              <a:rPr sz="1400" b="1" spc="-5" dirty="0">
                <a:latin typeface="MS PGothic"/>
                <a:cs typeface="MS PGothic"/>
              </a:rPr>
              <a:t>の共</a:t>
            </a:r>
            <a:r>
              <a:rPr sz="1400" b="1" spc="-20" dirty="0">
                <a:latin typeface="MS PGothic"/>
                <a:cs typeface="MS PGothic"/>
              </a:rPr>
              <a:t>生</a:t>
            </a:r>
            <a:r>
              <a:rPr sz="1400" b="1" spc="-10" dirty="0">
                <a:latin typeface="MS PGothic"/>
                <a:cs typeface="MS PGothic"/>
              </a:rPr>
              <a:t>を知ることが</a:t>
            </a:r>
            <a:r>
              <a:rPr sz="1400" b="1" dirty="0">
                <a:latin typeface="MS PGothic"/>
                <a:cs typeface="MS PGothic"/>
              </a:rPr>
              <a:t>で</a:t>
            </a:r>
            <a:r>
              <a:rPr sz="1400" b="1" spc="-5" dirty="0">
                <a:latin typeface="MS PGothic"/>
                <a:cs typeface="MS PGothic"/>
              </a:rPr>
              <a:t>きま</a:t>
            </a:r>
            <a:r>
              <a:rPr sz="1400" b="1" spc="25" dirty="0">
                <a:latin typeface="MS PGothic"/>
                <a:cs typeface="MS PGothic"/>
              </a:rPr>
              <a:t>す</a:t>
            </a:r>
            <a:r>
              <a:rPr sz="1600" b="1" spc="-10" dirty="0">
                <a:latin typeface="MS PGothic"/>
                <a:cs typeface="MS PGothic"/>
              </a:rPr>
              <a:t>。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47060" y="3875532"/>
            <a:ext cx="2802890" cy="107759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295275" indent="-204470">
              <a:lnSpc>
                <a:spcPct val="100000"/>
              </a:lnSpc>
              <a:spcBef>
                <a:spcPts val="290"/>
              </a:spcBef>
              <a:buSzPct val="93750"/>
              <a:buChar char="■"/>
              <a:tabLst>
                <a:tab pos="295910" algn="l"/>
              </a:tabLst>
            </a:pPr>
            <a:r>
              <a:rPr sz="1600" b="1" spc="-5" dirty="0">
                <a:solidFill>
                  <a:srgbClr val="C0504D"/>
                </a:solidFill>
                <a:latin typeface="MS PGothic"/>
                <a:cs typeface="MS PGothic"/>
              </a:rPr>
              <a:t>事前学習</a:t>
            </a:r>
            <a:r>
              <a:rPr sz="1600" b="1" spc="-390" dirty="0">
                <a:solidFill>
                  <a:srgbClr val="C0504D"/>
                </a:solidFill>
                <a:latin typeface="MS PGothic"/>
                <a:cs typeface="MS PGothic"/>
              </a:rPr>
              <a:t>・</a:t>
            </a:r>
            <a:r>
              <a:rPr sz="1600" b="1" spc="-5" dirty="0">
                <a:solidFill>
                  <a:srgbClr val="C0504D"/>
                </a:solidFill>
                <a:latin typeface="MS PGothic"/>
                <a:cs typeface="MS PGothic"/>
              </a:rPr>
              <a:t>事後学</a:t>
            </a:r>
            <a:r>
              <a:rPr sz="1600" b="1" spc="-15" dirty="0">
                <a:solidFill>
                  <a:srgbClr val="C0504D"/>
                </a:solidFill>
                <a:latin typeface="MS PGothic"/>
                <a:cs typeface="MS PGothic"/>
              </a:rPr>
              <a:t>習</a:t>
            </a:r>
            <a:endParaRPr sz="1600">
              <a:latin typeface="MS PGothic"/>
              <a:cs typeface="MS PGothic"/>
            </a:endParaRPr>
          </a:p>
          <a:p>
            <a:pPr marL="202565" indent="-111760">
              <a:lnSpc>
                <a:spcPct val="100000"/>
              </a:lnSpc>
              <a:spcBef>
                <a:spcPts val="25"/>
              </a:spcBef>
              <a:buChar char="◼"/>
              <a:tabLst>
                <a:tab pos="203200" algn="l"/>
              </a:tabLst>
            </a:pPr>
            <a:r>
              <a:rPr sz="1200" dirty="0">
                <a:latin typeface="MS PGothic"/>
                <a:cs typeface="MS PGothic"/>
              </a:rPr>
              <a:t>南阿蘇</a:t>
            </a:r>
            <a:r>
              <a:rPr sz="1200" spc="-10" dirty="0">
                <a:latin typeface="MS PGothic"/>
                <a:cs typeface="MS PGothic"/>
              </a:rPr>
              <a:t>っ</a:t>
            </a:r>
            <a:r>
              <a:rPr sz="1200" spc="-5" dirty="0">
                <a:latin typeface="MS PGothic"/>
                <a:cs typeface="MS PGothic"/>
              </a:rPr>
              <a:t>て</a:t>
            </a:r>
            <a:r>
              <a:rPr sz="1200" spc="-10" dirty="0">
                <a:latin typeface="MS PGothic"/>
                <a:cs typeface="MS PGothic"/>
              </a:rPr>
              <a:t>ど</a:t>
            </a:r>
            <a:r>
              <a:rPr sz="1200" dirty="0">
                <a:latin typeface="MS PGothic"/>
                <a:cs typeface="MS PGothic"/>
              </a:rPr>
              <a:t>ん</a:t>
            </a:r>
            <a:r>
              <a:rPr sz="1200" spc="-5" dirty="0">
                <a:latin typeface="MS PGothic"/>
                <a:cs typeface="MS PGothic"/>
              </a:rPr>
              <a:t>な</a:t>
            </a:r>
            <a:r>
              <a:rPr sz="1200" dirty="0">
                <a:latin typeface="MS PGothic"/>
                <a:cs typeface="MS PGothic"/>
              </a:rPr>
              <a:t>とこ</a:t>
            </a:r>
            <a:r>
              <a:rPr sz="1200" spc="-5" dirty="0">
                <a:latin typeface="MS PGothic"/>
                <a:cs typeface="MS PGothic"/>
              </a:rPr>
              <a:t>ろ</a:t>
            </a:r>
            <a:r>
              <a:rPr sz="1200" dirty="0">
                <a:latin typeface="MS PGothic"/>
                <a:cs typeface="MS PGothic"/>
              </a:rPr>
              <a:t>だ</a:t>
            </a:r>
            <a:r>
              <a:rPr sz="1200" spc="-10" dirty="0">
                <a:latin typeface="MS PGothic"/>
                <a:cs typeface="MS PGothic"/>
              </a:rPr>
              <a:t>ろ</a:t>
            </a:r>
            <a:r>
              <a:rPr sz="1200" dirty="0">
                <a:latin typeface="MS PGothic"/>
                <a:cs typeface="MS PGothic"/>
              </a:rPr>
              <a:t>う</a:t>
            </a:r>
            <a:endParaRPr sz="1200">
              <a:latin typeface="MS PGothic"/>
              <a:cs typeface="MS PGothic"/>
            </a:endParaRPr>
          </a:p>
          <a:p>
            <a:pPr marL="202565" indent="-111760">
              <a:lnSpc>
                <a:spcPct val="100000"/>
              </a:lnSpc>
              <a:buChar char="◼"/>
              <a:tabLst>
                <a:tab pos="203200" algn="l"/>
              </a:tabLst>
            </a:pPr>
            <a:r>
              <a:rPr sz="1200" dirty="0">
                <a:latin typeface="MS PGothic"/>
                <a:cs typeface="MS PGothic"/>
              </a:rPr>
              <a:t>野焼</a:t>
            </a:r>
            <a:r>
              <a:rPr sz="1200" spc="-5" dirty="0">
                <a:latin typeface="MS PGothic"/>
                <a:cs typeface="MS PGothic"/>
              </a:rPr>
              <a:t>き</a:t>
            </a:r>
            <a:r>
              <a:rPr sz="1200" dirty="0">
                <a:latin typeface="MS PGothic"/>
                <a:cs typeface="MS PGothic"/>
              </a:rPr>
              <a:t>とは何？</a:t>
            </a:r>
            <a:endParaRPr sz="1200">
              <a:latin typeface="MS PGothic"/>
              <a:cs typeface="MS PGothic"/>
            </a:endParaRPr>
          </a:p>
          <a:p>
            <a:pPr marL="202565" indent="-111760">
              <a:lnSpc>
                <a:spcPct val="100000"/>
              </a:lnSpc>
              <a:buChar char="◼"/>
              <a:tabLst>
                <a:tab pos="203200" algn="l"/>
              </a:tabLst>
            </a:pPr>
            <a:r>
              <a:rPr sz="1200" spc="-5" dirty="0">
                <a:latin typeface="MS PGothic"/>
                <a:cs typeface="MS PGothic"/>
              </a:rPr>
              <a:t>マネジメントはど</a:t>
            </a:r>
            <a:r>
              <a:rPr sz="1200" spc="-10" dirty="0">
                <a:latin typeface="MS PGothic"/>
                <a:cs typeface="MS PGothic"/>
              </a:rPr>
              <a:t>ん</a:t>
            </a:r>
            <a:r>
              <a:rPr sz="1200" spc="-5" dirty="0">
                <a:latin typeface="MS PGothic"/>
                <a:cs typeface="MS PGothic"/>
              </a:rPr>
              <a:t>な形</a:t>
            </a:r>
            <a:r>
              <a:rPr sz="1200" spc="-10" dirty="0">
                <a:latin typeface="MS PGothic"/>
                <a:cs typeface="MS PGothic"/>
              </a:rPr>
              <a:t>で</a:t>
            </a:r>
            <a:r>
              <a:rPr sz="1200" dirty="0">
                <a:latin typeface="MS PGothic"/>
                <a:cs typeface="MS PGothic"/>
              </a:rPr>
              <a:t>将来役に立て</a:t>
            </a:r>
            <a:endParaRPr sz="1200">
              <a:latin typeface="MS PGothic"/>
              <a:cs typeface="MS PGothic"/>
            </a:endParaRPr>
          </a:p>
          <a:p>
            <a:pPr marL="91440">
              <a:lnSpc>
                <a:spcPct val="100000"/>
              </a:lnSpc>
            </a:pPr>
            <a:r>
              <a:rPr sz="1200" spc="-10" dirty="0">
                <a:latin typeface="MS PGothic"/>
                <a:cs typeface="MS PGothic"/>
              </a:rPr>
              <a:t>る</a:t>
            </a:r>
            <a:r>
              <a:rPr sz="1200" dirty="0">
                <a:latin typeface="MS PGothic"/>
                <a:cs typeface="MS PGothic"/>
              </a:rPr>
              <a:t>ことが</a:t>
            </a:r>
            <a:r>
              <a:rPr sz="1200" spc="-10" dirty="0">
                <a:latin typeface="MS PGothic"/>
                <a:cs typeface="MS PGothic"/>
              </a:rPr>
              <a:t>できる</a:t>
            </a:r>
            <a:r>
              <a:rPr sz="1200" spc="-5" dirty="0">
                <a:latin typeface="MS PGothic"/>
                <a:cs typeface="MS PGothic"/>
              </a:rPr>
              <a:t>だ</a:t>
            </a:r>
            <a:r>
              <a:rPr sz="1200" spc="-10" dirty="0">
                <a:latin typeface="MS PGothic"/>
                <a:cs typeface="MS PGothic"/>
              </a:rPr>
              <a:t>ろ</a:t>
            </a:r>
            <a:r>
              <a:rPr sz="1200" dirty="0">
                <a:latin typeface="MS PGothic"/>
                <a:cs typeface="MS PGothic"/>
              </a:rPr>
              <a:t>うか</a:t>
            </a:r>
            <a:endParaRPr sz="1200">
              <a:latin typeface="MS PGothic"/>
              <a:cs typeface="MS P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3432" y="3875532"/>
            <a:ext cx="2802890" cy="107759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295910" indent="-205104">
              <a:lnSpc>
                <a:spcPts val="1914"/>
              </a:lnSpc>
              <a:spcBef>
                <a:spcPts val="95"/>
              </a:spcBef>
              <a:buSzPct val="93750"/>
              <a:buChar char="■"/>
              <a:tabLst>
                <a:tab pos="296545" algn="l"/>
              </a:tabLst>
            </a:pPr>
            <a:r>
              <a:rPr sz="1600" b="1" dirty="0">
                <a:solidFill>
                  <a:srgbClr val="C0504D"/>
                </a:solidFill>
                <a:latin typeface="MS PGothic"/>
                <a:cs typeface="MS PGothic"/>
              </a:rPr>
              <a:t>ス</a:t>
            </a:r>
            <a:r>
              <a:rPr sz="1600" b="1" spc="5" dirty="0">
                <a:solidFill>
                  <a:srgbClr val="C0504D"/>
                </a:solidFill>
                <a:latin typeface="MS PGothic"/>
                <a:cs typeface="MS PGothic"/>
              </a:rPr>
              <a:t>ケ</a:t>
            </a:r>
            <a:r>
              <a:rPr sz="1600" b="1" spc="-5" dirty="0">
                <a:solidFill>
                  <a:srgbClr val="C0504D"/>
                </a:solidFill>
                <a:latin typeface="MS PGothic"/>
                <a:cs typeface="MS PGothic"/>
              </a:rPr>
              <a:t>ジ</a:t>
            </a:r>
            <a:r>
              <a:rPr sz="1600" b="1" dirty="0">
                <a:solidFill>
                  <a:srgbClr val="C0504D"/>
                </a:solidFill>
                <a:latin typeface="MS PGothic"/>
                <a:cs typeface="MS PGothic"/>
              </a:rPr>
              <a:t>ュ</a:t>
            </a:r>
            <a:r>
              <a:rPr sz="1600" b="1" spc="-5" dirty="0">
                <a:solidFill>
                  <a:srgbClr val="C0504D"/>
                </a:solidFill>
                <a:latin typeface="MS PGothic"/>
                <a:cs typeface="MS PGothic"/>
              </a:rPr>
              <a:t>ー</a:t>
            </a:r>
            <a:r>
              <a:rPr sz="1600" b="1" spc="-15" dirty="0">
                <a:solidFill>
                  <a:srgbClr val="C0504D"/>
                </a:solidFill>
                <a:latin typeface="MS PGothic"/>
                <a:cs typeface="MS PGothic"/>
              </a:rPr>
              <a:t>ル</a:t>
            </a:r>
            <a:endParaRPr sz="1600">
              <a:latin typeface="MS PGothic"/>
              <a:cs typeface="MS PGothic"/>
            </a:endParaRPr>
          </a:p>
          <a:p>
            <a:pPr marL="91440">
              <a:lnSpc>
                <a:spcPts val="1185"/>
              </a:lnSpc>
            </a:pPr>
            <a:r>
              <a:rPr sz="1050" spc="-195" dirty="0">
                <a:latin typeface="MS PGothic"/>
                <a:cs typeface="MS PGothic"/>
              </a:rPr>
              <a:t>・最</a:t>
            </a:r>
            <a:r>
              <a:rPr sz="1050" spc="5" dirty="0">
                <a:latin typeface="MS PGothic"/>
                <a:cs typeface="MS PGothic"/>
              </a:rPr>
              <a:t>大約２５</a:t>
            </a:r>
            <a:r>
              <a:rPr sz="1050" spc="-5" dirty="0">
                <a:latin typeface="MS PGothic"/>
                <a:cs typeface="MS PGothic"/>
              </a:rPr>
              <a:t>名</a:t>
            </a:r>
            <a:r>
              <a:rPr sz="1050" dirty="0">
                <a:latin typeface="MS PGothic"/>
                <a:cs typeface="MS PGothic"/>
              </a:rPr>
              <a:t>ず</a:t>
            </a:r>
            <a:r>
              <a:rPr sz="1050" spc="-5" dirty="0">
                <a:latin typeface="MS PGothic"/>
                <a:cs typeface="MS PGothic"/>
              </a:rPr>
              <a:t>つ</a:t>
            </a:r>
            <a:r>
              <a:rPr sz="1050" spc="5" dirty="0">
                <a:latin typeface="MS PGothic"/>
                <a:cs typeface="MS PGothic"/>
              </a:rPr>
              <a:t>の</a:t>
            </a:r>
            <a:r>
              <a:rPr sz="1050" spc="-5" dirty="0">
                <a:latin typeface="MS PGothic"/>
                <a:cs typeface="MS PGothic"/>
              </a:rPr>
              <a:t>対</a:t>
            </a:r>
            <a:r>
              <a:rPr sz="1050" spc="5" dirty="0">
                <a:latin typeface="MS PGothic"/>
                <a:cs typeface="MS PGothic"/>
              </a:rPr>
              <a:t>戦を</a:t>
            </a:r>
            <a:r>
              <a:rPr sz="1050" spc="-5" dirty="0">
                <a:latin typeface="MS PGothic"/>
                <a:cs typeface="MS PGothic"/>
              </a:rPr>
              <a:t>実</a:t>
            </a:r>
            <a:r>
              <a:rPr sz="1050" spc="5" dirty="0">
                <a:latin typeface="MS PGothic"/>
                <a:cs typeface="MS PGothic"/>
              </a:rPr>
              <a:t>施</a:t>
            </a:r>
            <a:endParaRPr sz="1050">
              <a:latin typeface="MS PGothic"/>
              <a:cs typeface="MS PGothic"/>
            </a:endParaRPr>
          </a:p>
          <a:p>
            <a:pPr marL="91440">
              <a:lnSpc>
                <a:spcPts val="1135"/>
              </a:lnSpc>
            </a:pPr>
            <a:r>
              <a:rPr sz="1050" spc="-195" dirty="0">
                <a:latin typeface="MS PGothic"/>
                <a:cs typeface="MS PGothic"/>
              </a:rPr>
              <a:t>・休</a:t>
            </a:r>
            <a:r>
              <a:rPr sz="1050" spc="5" dirty="0">
                <a:latin typeface="MS PGothic"/>
                <a:cs typeface="MS PGothic"/>
              </a:rPr>
              <a:t>憩を挟</a:t>
            </a:r>
            <a:r>
              <a:rPr sz="1050" spc="10" dirty="0">
                <a:latin typeface="MS PGothic"/>
                <a:cs typeface="MS PGothic"/>
              </a:rPr>
              <a:t>ん</a:t>
            </a:r>
            <a:r>
              <a:rPr sz="1050" dirty="0">
                <a:latin typeface="MS PGothic"/>
                <a:cs typeface="MS PGothic"/>
              </a:rPr>
              <a:t>で行いま</a:t>
            </a:r>
            <a:r>
              <a:rPr sz="1050" spc="-5" dirty="0">
                <a:latin typeface="MS PGothic"/>
                <a:cs typeface="MS PGothic"/>
              </a:rPr>
              <a:t>す。１ゲ</a:t>
            </a:r>
            <a:r>
              <a:rPr sz="1050" spc="10" dirty="0">
                <a:latin typeface="MS PGothic"/>
                <a:cs typeface="MS PGothic"/>
              </a:rPr>
              <a:t>ー</a:t>
            </a:r>
            <a:r>
              <a:rPr sz="1050" spc="-5" dirty="0">
                <a:latin typeface="MS PGothic"/>
                <a:cs typeface="MS PGothic"/>
              </a:rPr>
              <a:t>ムは</a:t>
            </a:r>
            <a:r>
              <a:rPr sz="1050" dirty="0">
                <a:latin typeface="MS PGothic"/>
                <a:cs typeface="MS PGothic"/>
              </a:rPr>
              <a:t>１</a:t>
            </a:r>
            <a:r>
              <a:rPr sz="1050" spc="-15" dirty="0">
                <a:latin typeface="MS PGothic"/>
                <a:cs typeface="MS PGothic"/>
              </a:rPr>
              <a:t>０</a:t>
            </a:r>
            <a:r>
              <a:rPr sz="1050" spc="-5" dirty="0">
                <a:latin typeface="MS PGothic"/>
                <a:cs typeface="MS PGothic"/>
              </a:rPr>
              <a:t>分程</a:t>
            </a:r>
            <a:r>
              <a:rPr sz="1050" spc="5" dirty="0">
                <a:latin typeface="MS PGothic"/>
                <a:cs typeface="MS PGothic"/>
              </a:rPr>
              <a:t>度</a:t>
            </a:r>
            <a:endParaRPr sz="1050">
              <a:latin typeface="MS PGothic"/>
              <a:cs typeface="MS PGothic"/>
            </a:endParaRPr>
          </a:p>
          <a:p>
            <a:pPr marL="91440">
              <a:lnSpc>
                <a:spcPts val="1195"/>
              </a:lnSpc>
            </a:pPr>
            <a:r>
              <a:rPr sz="1100" spc="-204" dirty="0">
                <a:latin typeface="MS PGothic"/>
                <a:cs typeface="MS PGothic"/>
              </a:rPr>
              <a:t>・交</a:t>
            </a:r>
            <a:r>
              <a:rPr sz="1100" dirty="0">
                <a:latin typeface="MS PGothic"/>
                <a:cs typeface="MS PGothic"/>
              </a:rPr>
              <a:t>代で２ゲームず</a:t>
            </a:r>
            <a:r>
              <a:rPr sz="1100" spc="5" dirty="0">
                <a:latin typeface="MS PGothic"/>
                <a:cs typeface="MS PGothic"/>
              </a:rPr>
              <a:t>つ</a:t>
            </a:r>
            <a:r>
              <a:rPr sz="1100" dirty="0">
                <a:latin typeface="MS PGothic"/>
                <a:cs typeface="MS PGothic"/>
              </a:rPr>
              <a:t>程可能</a:t>
            </a:r>
            <a:endParaRPr sz="1100">
              <a:latin typeface="MS PGothic"/>
              <a:cs typeface="MS PGothic"/>
            </a:endParaRPr>
          </a:p>
          <a:p>
            <a:pPr marL="91440">
              <a:lnSpc>
                <a:spcPts val="1190"/>
              </a:lnSpc>
            </a:pPr>
            <a:r>
              <a:rPr sz="1100" spc="-100" dirty="0">
                <a:latin typeface="MS PGothic"/>
                <a:cs typeface="MS PGothic"/>
              </a:rPr>
              <a:t>・ゲーム終</a:t>
            </a:r>
            <a:r>
              <a:rPr sz="1100" dirty="0">
                <a:latin typeface="MS PGothic"/>
                <a:cs typeface="MS PGothic"/>
              </a:rPr>
              <a:t>了後</a:t>
            </a:r>
            <a:r>
              <a:rPr sz="1100" spc="5" dirty="0">
                <a:latin typeface="MS PGothic"/>
                <a:cs typeface="MS PGothic"/>
              </a:rPr>
              <a:t>に</a:t>
            </a:r>
            <a:r>
              <a:rPr sz="1100" spc="-5" dirty="0">
                <a:latin typeface="MS PGothic"/>
                <a:cs typeface="MS PGothic"/>
              </a:rPr>
              <a:t>マ</a:t>
            </a:r>
            <a:r>
              <a:rPr sz="1100" spc="5" dirty="0">
                <a:latin typeface="MS PGothic"/>
                <a:cs typeface="MS PGothic"/>
              </a:rPr>
              <a:t>ネジ</a:t>
            </a:r>
            <a:r>
              <a:rPr sz="1100" dirty="0">
                <a:latin typeface="MS PGothic"/>
                <a:cs typeface="MS PGothic"/>
              </a:rPr>
              <a:t>メン</a:t>
            </a:r>
            <a:r>
              <a:rPr sz="1100" spc="-10" dirty="0">
                <a:latin typeface="MS PGothic"/>
                <a:cs typeface="MS PGothic"/>
              </a:rPr>
              <a:t>ト</a:t>
            </a:r>
            <a:r>
              <a:rPr sz="1100" dirty="0">
                <a:latin typeface="MS PGothic"/>
                <a:cs typeface="MS PGothic"/>
              </a:rPr>
              <a:t>の</a:t>
            </a:r>
            <a:r>
              <a:rPr sz="1100" spc="-10" dirty="0">
                <a:latin typeface="MS PGothic"/>
                <a:cs typeface="MS PGothic"/>
              </a:rPr>
              <a:t>話</a:t>
            </a:r>
            <a:r>
              <a:rPr sz="1100" dirty="0">
                <a:latin typeface="MS PGothic"/>
                <a:cs typeface="MS PGothic"/>
              </a:rPr>
              <a:t>と野焼き</a:t>
            </a:r>
            <a:endParaRPr sz="1100">
              <a:latin typeface="MS PGothic"/>
              <a:cs typeface="MS PGothic"/>
            </a:endParaRPr>
          </a:p>
          <a:p>
            <a:pPr marL="91440">
              <a:lnSpc>
                <a:spcPts val="1255"/>
              </a:lnSpc>
            </a:pPr>
            <a:r>
              <a:rPr sz="1100" spc="5" dirty="0">
                <a:latin typeface="MS PGothic"/>
                <a:cs typeface="MS PGothic"/>
              </a:rPr>
              <a:t>の話ができま</a:t>
            </a:r>
            <a:r>
              <a:rPr sz="1100" dirty="0">
                <a:latin typeface="MS PGothic"/>
                <a:cs typeface="MS PGothic"/>
              </a:rPr>
              <a:t>す。</a:t>
            </a:r>
            <a:endParaRPr sz="1100">
              <a:latin typeface="MS PGothic"/>
              <a:cs typeface="MS P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6031" y="3875532"/>
            <a:ext cx="2775585" cy="107759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295910" indent="-205104">
              <a:lnSpc>
                <a:spcPct val="100000"/>
              </a:lnSpc>
              <a:spcBef>
                <a:spcPts val="290"/>
              </a:spcBef>
              <a:buSzPct val="93750"/>
              <a:buChar char="■"/>
              <a:tabLst>
                <a:tab pos="296545" algn="l"/>
              </a:tabLst>
            </a:pPr>
            <a:r>
              <a:rPr sz="1600" b="1" spc="-5" dirty="0">
                <a:solidFill>
                  <a:srgbClr val="C0504D"/>
                </a:solidFill>
                <a:latin typeface="MS PGothic"/>
                <a:cs typeface="MS PGothic"/>
              </a:rPr>
              <a:t>学習のポ</a:t>
            </a:r>
            <a:r>
              <a:rPr sz="1600" b="1" spc="5" dirty="0">
                <a:solidFill>
                  <a:srgbClr val="C0504D"/>
                </a:solidFill>
                <a:latin typeface="MS PGothic"/>
                <a:cs typeface="MS PGothic"/>
              </a:rPr>
              <a:t>イ</a:t>
            </a:r>
            <a:r>
              <a:rPr sz="1600" b="1" dirty="0">
                <a:solidFill>
                  <a:srgbClr val="C0504D"/>
                </a:solidFill>
                <a:latin typeface="MS PGothic"/>
                <a:cs typeface="MS PGothic"/>
              </a:rPr>
              <a:t>ン</a:t>
            </a:r>
            <a:r>
              <a:rPr sz="1600" b="1" spc="-10" dirty="0">
                <a:solidFill>
                  <a:srgbClr val="C0504D"/>
                </a:solidFill>
                <a:latin typeface="MS PGothic"/>
                <a:cs typeface="MS PGothic"/>
              </a:rPr>
              <a:t>ト</a:t>
            </a:r>
            <a:endParaRPr sz="1600">
              <a:latin typeface="MS PGothic"/>
              <a:cs typeface="MS PGothic"/>
            </a:endParaRPr>
          </a:p>
          <a:p>
            <a:pPr marL="91440" marR="101600">
              <a:lnSpc>
                <a:spcPct val="100000"/>
              </a:lnSpc>
              <a:spcBef>
                <a:spcPts val="25"/>
              </a:spcBef>
              <a:buFont typeface="MS PGothic"/>
              <a:buChar char="◼"/>
              <a:tabLst>
                <a:tab pos="203835" algn="l"/>
              </a:tabLst>
            </a:pPr>
            <a:r>
              <a:rPr sz="1200" dirty="0">
                <a:latin typeface="Calibri"/>
                <a:cs typeface="Calibri"/>
              </a:rPr>
              <a:t>TV</a:t>
            </a:r>
            <a:r>
              <a:rPr sz="1200" dirty="0">
                <a:latin typeface="MS PGothic"/>
                <a:cs typeface="MS PGothic"/>
              </a:rPr>
              <a:t>ゲームとは違うサバ</a:t>
            </a:r>
            <a:r>
              <a:rPr sz="1200" spc="-5" dirty="0">
                <a:latin typeface="MS PGothic"/>
                <a:cs typeface="MS PGothic"/>
              </a:rPr>
              <a:t>イ</a:t>
            </a:r>
            <a:r>
              <a:rPr sz="1200" dirty="0">
                <a:latin typeface="MS PGothic"/>
                <a:cs typeface="MS PGothic"/>
              </a:rPr>
              <a:t>バルゲームの 体験（痛い</a:t>
            </a:r>
            <a:r>
              <a:rPr sz="1200" spc="-165" dirty="0">
                <a:latin typeface="MS PGothic"/>
                <a:cs typeface="MS PGothic"/>
              </a:rPr>
              <a:t>・</a:t>
            </a:r>
            <a:r>
              <a:rPr sz="1200" spc="-280" dirty="0">
                <a:latin typeface="MS PGothic"/>
                <a:cs typeface="MS PGothic"/>
              </a:rPr>
              <a:t>き</a:t>
            </a:r>
            <a:r>
              <a:rPr sz="1200" spc="-5" dirty="0">
                <a:latin typeface="MS PGothic"/>
                <a:cs typeface="MS PGothic"/>
              </a:rPr>
              <a:t>つ</a:t>
            </a:r>
            <a:r>
              <a:rPr sz="1200" dirty="0">
                <a:latin typeface="MS PGothic"/>
                <a:cs typeface="MS PGothic"/>
              </a:rPr>
              <a:t>い）</a:t>
            </a:r>
            <a:endParaRPr sz="1200">
              <a:latin typeface="MS PGothic"/>
              <a:cs typeface="MS PGothic"/>
            </a:endParaRPr>
          </a:p>
          <a:p>
            <a:pPr marL="203200" indent="-112395">
              <a:lnSpc>
                <a:spcPct val="100000"/>
              </a:lnSpc>
              <a:buChar char="◼"/>
              <a:tabLst>
                <a:tab pos="203835" algn="l"/>
              </a:tabLst>
            </a:pPr>
            <a:r>
              <a:rPr sz="1200" dirty="0">
                <a:latin typeface="MS PGothic"/>
                <a:cs typeface="MS PGothic"/>
              </a:rPr>
              <a:t>阿蘇の大自然を学ぶ</a:t>
            </a:r>
            <a:r>
              <a:rPr sz="1200" spc="-5" dirty="0">
                <a:latin typeface="MS PGothic"/>
                <a:cs typeface="MS PGothic"/>
              </a:rPr>
              <a:t>、</a:t>
            </a:r>
            <a:r>
              <a:rPr sz="1200" dirty="0">
                <a:latin typeface="MS PGothic"/>
                <a:cs typeface="MS PGothic"/>
              </a:rPr>
              <a:t>知る</a:t>
            </a:r>
            <a:endParaRPr sz="1200">
              <a:latin typeface="MS PGothic"/>
              <a:cs typeface="MS PGoth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02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南阿蘇の大自然の体感とサバゲーを通し</a:t>
            </a:r>
            <a:r>
              <a:rPr spc="-10" dirty="0"/>
              <a:t>て</a:t>
            </a:r>
            <a:r>
              <a:rPr spc="-5" dirty="0"/>
              <a:t>学ぶマ</a:t>
            </a:r>
            <a:r>
              <a:rPr spc="-15" dirty="0"/>
              <a:t>ネ</a:t>
            </a:r>
            <a:r>
              <a:rPr spc="-5" dirty="0"/>
              <a:t>ジ</a:t>
            </a:r>
            <a:r>
              <a:rPr dirty="0"/>
              <a:t>メ</a:t>
            </a:r>
            <a:r>
              <a:rPr spc="-5" dirty="0"/>
              <a:t>ント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620029" y="2529967"/>
            <a:ext cx="177800" cy="1778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370"/>
              </a:lnSpc>
            </a:pPr>
            <a:r>
              <a:rPr sz="1200" dirty="0">
                <a:latin typeface="MS Gothic"/>
                <a:cs typeface="MS Gothic"/>
              </a:rPr>
              <a:t>※</a:t>
            </a:r>
            <a:endParaRPr sz="1200">
              <a:latin typeface="MS Gothic"/>
              <a:cs typeface="MS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19997" y="2695955"/>
            <a:ext cx="177800" cy="6350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 algn="just">
              <a:lnSpc>
                <a:spcPct val="77800"/>
              </a:lnSpc>
              <a:spcBef>
                <a:spcPts val="420"/>
              </a:spcBef>
            </a:pPr>
            <a:r>
              <a:rPr sz="1200" spc="140" dirty="0">
                <a:latin typeface="MS PGothic"/>
                <a:cs typeface="MS PGothic"/>
              </a:rPr>
              <a:t>イ </a:t>
            </a:r>
            <a:r>
              <a:rPr sz="1200" spc="240" dirty="0">
                <a:latin typeface="MS PGothic"/>
                <a:cs typeface="MS PGothic"/>
              </a:rPr>
              <a:t>メ </a:t>
            </a:r>
            <a:r>
              <a:rPr sz="1200" spc="30" dirty="0">
                <a:latin typeface="MS PGothic"/>
                <a:cs typeface="MS PGothic"/>
              </a:rPr>
              <a:t>ー </a:t>
            </a:r>
            <a:r>
              <a:rPr sz="1200" spc="120" dirty="0">
                <a:latin typeface="MS PGothic"/>
                <a:cs typeface="MS PGothic"/>
              </a:rPr>
              <a:t>ジ</a:t>
            </a:r>
            <a:endParaRPr sz="1200">
              <a:latin typeface="MS PGothic"/>
              <a:cs typeface="MS 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183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MS Gothic</vt:lpstr>
      <vt:lpstr>PMingLiU</vt:lpstr>
      <vt:lpstr>Calibri</vt:lpstr>
      <vt:lpstr>Office Theme</vt:lpstr>
      <vt:lpstr>南阿蘇の大自然の体感とサバゲーを通して学ぶマネジメント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南阿蘇の大自然の体感とサバゲーを通して学ぶマネジメント</dc:title>
  <dc:creator>kmj-mice</dc:creator>
  <cp:lastModifiedBy>kmj-mice</cp:lastModifiedBy>
  <cp:revision>1</cp:revision>
  <dcterms:created xsi:type="dcterms:W3CDTF">2021-06-24T01:18:05Z</dcterms:created>
  <dcterms:modified xsi:type="dcterms:W3CDTF">2021-06-24T04:04:42Z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2021-06-24T00:00:00Z</vt:filetime>
  </property>
  <property fmtid="{D5CDD505-2E9C-101B-9397-08002B2CF9AE}" pid="3" name="Creator">
    <vt:lpwstr>Aspose Ltd.</vt:lpwstr>
  </property>
  <property fmtid="{D5CDD505-2E9C-101B-9397-08002B2CF9AE}" pid="4" name="LastSaved">
    <vt:filetime>2021-06-24T00:00:00Z</vt:filetime>
  </property>
</Properties>
</file>